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62" r:id="rId5"/>
    <p:sldId id="258" r:id="rId6"/>
    <p:sldId id="259" r:id="rId7"/>
    <p:sldId id="260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Forms of Prayer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69535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Kneeling to Pray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15414"/>
            <a:ext cx="8915400" cy="3777622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CA" sz="3200" dirty="0" smtClean="0"/>
              <a:t> </a:t>
            </a:r>
            <a:r>
              <a:rPr lang="en-US" sz="2800" dirty="0"/>
              <a:t>This tradition was a symbol of humbleness and </a:t>
            </a:r>
            <a:r>
              <a:rPr lang="en-US" sz="2800" dirty="0" smtClean="0"/>
              <a:t>honor </a:t>
            </a:r>
            <a:r>
              <a:rPr lang="en-US" sz="2800" dirty="0"/>
              <a:t>when coming before a king or ruler. </a:t>
            </a:r>
            <a:endParaRPr lang="en-US" sz="2800" dirty="0" smtClean="0"/>
          </a:p>
          <a:p>
            <a:pPr marL="342900" lvl="1" indent="-342900"/>
            <a:r>
              <a:rPr lang="en-US" sz="2800" dirty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recognition and </a:t>
            </a:r>
            <a:r>
              <a:rPr lang="en-US" sz="2800" dirty="0" smtClean="0"/>
              <a:t>honor </a:t>
            </a:r>
            <a:r>
              <a:rPr lang="en-US" sz="2800" dirty="0"/>
              <a:t>to God, it may </a:t>
            </a:r>
            <a:endParaRPr lang="en-US" sz="2800" dirty="0" smtClean="0"/>
          </a:p>
          <a:p>
            <a:pPr marL="0" lvl="1" indent="0">
              <a:buNone/>
            </a:pPr>
            <a:r>
              <a:rPr lang="en-US" sz="2800" dirty="0" smtClean="0"/>
              <a:t>have </a:t>
            </a:r>
            <a:r>
              <a:rPr lang="en-US" sz="2800" dirty="0"/>
              <a:t>been the </a:t>
            </a:r>
            <a:endParaRPr lang="en-US" sz="2800" dirty="0" smtClean="0"/>
          </a:p>
          <a:p>
            <a:pPr marL="0" lvl="1" indent="0">
              <a:buNone/>
            </a:pPr>
            <a:r>
              <a:rPr lang="en-US" sz="2800" dirty="0" smtClean="0"/>
              <a:t>appropriate </a:t>
            </a:r>
            <a:r>
              <a:rPr lang="en-US" sz="2800" dirty="0"/>
              <a:t>position </a:t>
            </a:r>
            <a:endParaRPr lang="en-US" sz="2800" dirty="0" smtClean="0"/>
          </a:p>
          <a:p>
            <a:pPr marL="0" lvl="1" indent="0">
              <a:buNone/>
            </a:pPr>
            <a:r>
              <a:rPr lang="en-US" sz="2800" dirty="0" smtClean="0"/>
              <a:t>to </a:t>
            </a:r>
            <a:r>
              <a:rPr lang="en-US" sz="2800" dirty="0"/>
              <a:t>come before Him</a:t>
            </a:r>
            <a:r>
              <a:rPr lang="en-US" sz="2800" dirty="0" smtClean="0"/>
              <a:t>.</a:t>
            </a:r>
            <a:endParaRPr lang="en-CA" sz="2400" dirty="0"/>
          </a:p>
        </p:txBody>
      </p:sp>
      <p:pic>
        <p:nvPicPr>
          <p:cNvPr id="6146" name="Picture 2" descr="https://walklikejesus.files.wordpress.com/2014/09/woman_kneeling_pr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20" y="3218506"/>
            <a:ext cx="4906092" cy="32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9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Defining Prayer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 Prayer is an expression of faith that allows us to communicate with God.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83906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Q: What are some types of prayer that you know of? </a:t>
            </a:r>
            <a:endParaRPr lang="en-CA" b="1" dirty="0"/>
          </a:p>
        </p:txBody>
      </p:sp>
      <p:pic>
        <p:nvPicPr>
          <p:cNvPr id="5122" name="Picture 2" descr="http://www.clker.com/cliparts/p/p/w/K/V/y/think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69" y="2726877"/>
            <a:ext cx="3635262" cy="396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1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Prayer Categories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 Most prayers fall into one of the following two categories:</a:t>
            </a:r>
          </a:p>
          <a:p>
            <a:pPr marL="514350" indent="-514350">
              <a:buAutoNum type="arabicParenR"/>
            </a:pPr>
            <a:r>
              <a:rPr lang="en-CA" sz="3200" b="1" dirty="0" smtClean="0"/>
              <a:t>Formal prayers</a:t>
            </a:r>
            <a:r>
              <a:rPr lang="en-CA" sz="3200" dirty="0" smtClean="0"/>
              <a:t>: based on traditions and teachings (</a:t>
            </a:r>
            <a:r>
              <a:rPr lang="en-CA" sz="3200" dirty="0" err="1" smtClean="0"/>
              <a:t>eg</a:t>
            </a:r>
            <a:r>
              <a:rPr lang="en-CA" sz="3200" dirty="0" smtClean="0"/>
              <a:t>. Our Father).</a:t>
            </a:r>
          </a:p>
          <a:p>
            <a:pPr marL="514350" indent="-514350">
              <a:buAutoNum type="arabicParenR"/>
            </a:pPr>
            <a:r>
              <a:rPr lang="en-CA" sz="3200" b="1" dirty="0" smtClean="0"/>
              <a:t>Informal prayers</a:t>
            </a:r>
            <a:r>
              <a:rPr lang="en-CA" sz="3200" dirty="0" smtClean="0"/>
              <a:t>: based on experiences and moments in our life (</a:t>
            </a:r>
            <a:r>
              <a:rPr lang="en-CA" sz="3200" dirty="0" err="1" smtClean="0"/>
              <a:t>eg</a:t>
            </a:r>
            <a:r>
              <a:rPr lang="en-CA" sz="3200" dirty="0" smtClean="0"/>
              <a:t>. praying before a soccer game).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42287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Prayer of Petition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72992"/>
            <a:ext cx="8915400" cy="377762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 In these prayers, we ask God for things we need (</a:t>
            </a:r>
            <a:r>
              <a:rPr lang="en-CA" sz="3200" dirty="0" err="1" smtClean="0"/>
              <a:t>eg</a:t>
            </a:r>
            <a:r>
              <a:rPr lang="en-CA" sz="3200" dirty="0" smtClean="0"/>
              <a:t>. spirituality).</a:t>
            </a:r>
          </a:p>
          <a:p>
            <a:pPr marL="0" indent="0">
              <a:buNone/>
            </a:pPr>
            <a:endParaRPr lang="en-CA" sz="3200" dirty="0" smtClean="0"/>
          </a:p>
        </p:txBody>
      </p:sp>
      <p:pic>
        <p:nvPicPr>
          <p:cNvPr id="4098" name="Picture 2" descr="https://bonnieliabenow.files.wordpress.com/2013/12/pray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26" y="3545572"/>
            <a:ext cx="4483047" cy="29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9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Prayer of Thanksgiving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059" y="1566930"/>
            <a:ext cx="8915400" cy="377762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 These prayers express gratitude for what we have.</a:t>
            </a:r>
          </a:p>
          <a:p>
            <a:r>
              <a:rPr lang="en-CA" sz="3200" dirty="0" smtClean="0"/>
              <a:t> </a:t>
            </a:r>
            <a:r>
              <a:rPr lang="en-CA" sz="3200" dirty="0" err="1" smtClean="0"/>
              <a:t>Eg</a:t>
            </a:r>
            <a:r>
              <a:rPr lang="en-CA" sz="3200" dirty="0" smtClean="0"/>
              <a:t>. the gifts of life </a:t>
            </a:r>
          </a:p>
          <a:p>
            <a:pPr marL="0" indent="0">
              <a:buNone/>
            </a:pPr>
            <a:r>
              <a:rPr lang="en-CA" sz="3200" dirty="0"/>
              <a:t> </a:t>
            </a:r>
            <a:r>
              <a:rPr lang="en-CA" sz="3200" dirty="0" smtClean="0"/>
              <a:t>    and love.</a:t>
            </a:r>
            <a:endParaRPr lang="en-CA" sz="3200" dirty="0"/>
          </a:p>
        </p:txBody>
      </p:sp>
      <p:pic>
        <p:nvPicPr>
          <p:cNvPr id="1026" name="Picture 2" descr="http://prayingincolor.com/wp-content/uploads/Thanksgiving-Turkey-2011-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32" y="2301024"/>
            <a:ext cx="4651180" cy="43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2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Prayer of Intercession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 These are prayers that we offer on behalf of other people (</a:t>
            </a:r>
            <a:r>
              <a:rPr lang="en-CA" sz="3200" dirty="0" err="1" smtClean="0"/>
              <a:t>eg</a:t>
            </a:r>
            <a:r>
              <a:rPr lang="en-CA" sz="3200" dirty="0" smtClean="0"/>
              <a:t>. friends, family, coworkers)</a:t>
            </a:r>
            <a:endParaRPr lang="en-CA" sz="3200" dirty="0"/>
          </a:p>
        </p:txBody>
      </p:sp>
      <p:pic>
        <p:nvPicPr>
          <p:cNvPr id="3074" name="Picture 2" descr="http://cdn2-b.examiner.com/sites/default/files/styles/image_content_width/hash/8f/e9/intercessory_0.jpg?itok=ExBu6p9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79" y="3512712"/>
            <a:ext cx="4331080" cy="28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0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Prayer of Blessing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 This form of prayer involves admitting that all of creation comes from God and that we should follow God’s will throughout our life.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It can also involve praying to a saint, to help us become more virtuous.</a:t>
            </a:r>
          </a:p>
        </p:txBody>
      </p:sp>
    </p:spTree>
    <p:extLst>
      <p:ext uri="{BB962C8B-B14F-4D97-AF65-F5344CB8AC3E}">
        <p14:creationId xmlns:p14="http://schemas.microsoft.com/office/powerpoint/2010/main" val="17122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894" y="1540486"/>
            <a:ext cx="4876821" cy="1280890"/>
          </a:xfrm>
        </p:spPr>
        <p:txBody>
          <a:bodyPr/>
          <a:lstStyle/>
          <a:p>
            <a:r>
              <a:rPr lang="en-CA" b="1" dirty="0" smtClean="0"/>
              <a:t>Prayer of Praise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985" y="2821376"/>
            <a:ext cx="8915400" cy="377762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 In this form of prayer, we recognize the nature of God.</a:t>
            </a:r>
          </a:p>
          <a:p>
            <a:r>
              <a:rPr lang="en-CA" sz="3200" dirty="0"/>
              <a:t> W</a:t>
            </a:r>
            <a:r>
              <a:rPr lang="en-CA" sz="3200" dirty="0" smtClean="0"/>
              <a:t>e praise God for how all-knowing, all seeing, and all powerful He is.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We also recognize that our life depends on God.</a:t>
            </a:r>
          </a:p>
        </p:txBody>
      </p:sp>
      <p:pic>
        <p:nvPicPr>
          <p:cNvPr id="2050" name="Picture 2" descr="http://pray4usa.net/wp-content/uploads/2012/11/prais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44" y="356514"/>
            <a:ext cx="3288812" cy="213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7401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</TotalTime>
  <Words>280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Forms of Prayer</vt:lpstr>
      <vt:lpstr>Defining Prayer</vt:lpstr>
      <vt:lpstr>Q: What are some types of prayer that you know of? </vt:lpstr>
      <vt:lpstr>Prayer Categories</vt:lpstr>
      <vt:lpstr>Prayer of Petition</vt:lpstr>
      <vt:lpstr>Prayer of Thanksgiving</vt:lpstr>
      <vt:lpstr>Prayer of Intercession</vt:lpstr>
      <vt:lpstr>Prayer of Blessing</vt:lpstr>
      <vt:lpstr>Prayer of Praise</vt:lpstr>
      <vt:lpstr>Kneeling to Pray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Forms of Prayer</dc:title>
  <dc:creator>User</dc:creator>
  <cp:lastModifiedBy>User</cp:lastModifiedBy>
  <cp:revision>20</cp:revision>
  <dcterms:created xsi:type="dcterms:W3CDTF">2015-12-30T23:13:15Z</dcterms:created>
  <dcterms:modified xsi:type="dcterms:W3CDTF">2015-12-31T00:03:37Z</dcterms:modified>
</cp:coreProperties>
</file>