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Genesis &amp; Humanity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15843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Creation Story #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Day 1: Night and day</a:t>
            </a:r>
          </a:p>
          <a:p>
            <a:r>
              <a:rPr lang="en-US" sz="3200" dirty="0" smtClean="0"/>
              <a:t>Day 2: Sky and sea</a:t>
            </a:r>
          </a:p>
          <a:p>
            <a:r>
              <a:rPr lang="en-US" sz="3200" dirty="0" smtClean="0"/>
              <a:t>Day 3: Land and vegetation</a:t>
            </a:r>
          </a:p>
          <a:p>
            <a:r>
              <a:rPr lang="en-US" sz="3200" dirty="0" smtClean="0"/>
              <a:t>Day 4: Stars, sun, and moon</a:t>
            </a:r>
          </a:p>
          <a:p>
            <a:r>
              <a:rPr lang="en-US" sz="3200" dirty="0" smtClean="0"/>
              <a:t>Day 5: Sea creatures (includes fish, birds)</a:t>
            </a:r>
          </a:p>
          <a:p>
            <a:r>
              <a:rPr lang="en-US" sz="3200" dirty="0" smtClean="0"/>
              <a:t>Day 6: Animals and mankind</a:t>
            </a:r>
          </a:p>
          <a:p>
            <a:r>
              <a:rPr lang="en-US" sz="3200" dirty="0" smtClean="0"/>
              <a:t>Day 7: Day of rest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38382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Creation Story #2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 smtClean="0"/>
              <a:t>A stream rises from the earth and waters the whole face of the ground</a:t>
            </a:r>
          </a:p>
          <a:p>
            <a:r>
              <a:rPr lang="en-US" sz="3200" dirty="0" smtClean="0"/>
              <a:t>Man was formed from the dust of the ground</a:t>
            </a:r>
          </a:p>
          <a:p>
            <a:r>
              <a:rPr lang="en-US" sz="3200" dirty="0" smtClean="0"/>
              <a:t>God planted a garden in Eden and placed man there</a:t>
            </a:r>
          </a:p>
          <a:p>
            <a:r>
              <a:rPr lang="en-US" sz="3200" dirty="0" smtClean="0"/>
              <a:t>Man was allowed to eat of every tree except the tree of knowledge of good and evil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82480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Creation Story #</a:t>
            </a:r>
            <a:r>
              <a:rPr lang="en-US" b="1" dirty="0" smtClean="0"/>
              <a:t>2 </a:t>
            </a:r>
            <a:r>
              <a:rPr lang="en-US" b="1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200" dirty="0" smtClean="0"/>
              <a:t>God formed every animal and bird from the ground</a:t>
            </a:r>
          </a:p>
          <a:p>
            <a:r>
              <a:rPr lang="en-US" sz="3200" dirty="0" smtClean="0"/>
              <a:t>God formed woman from the rib of man</a:t>
            </a:r>
          </a:p>
          <a:p>
            <a:r>
              <a:rPr lang="en-US" sz="3200" dirty="0" smtClean="0"/>
              <a:t>A serpent encourages the man and woman (Adam and Eve) to eat from the tree of knowledge of good and evil</a:t>
            </a:r>
          </a:p>
          <a:p>
            <a:r>
              <a:rPr lang="en-US" sz="3200" dirty="0" smtClean="0"/>
              <a:t>Adam and Eve’s eyes are opened upon eating from the tree</a:t>
            </a:r>
          </a:p>
          <a:p>
            <a:r>
              <a:rPr lang="en-US" sz="3200" dirty="0" smtClean="0"/>
              <a:t>God punishes Adam and Eve for disobeying Him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50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Religious Truths in the </a:t>
            </a:r>
            <a:br>
              <a:rPr lang="en-US" b="1" dirty="0" smtClean="0"/>
            </a:br>
            <a:r>
              <a:rPr lang="en-US" b="1" dirty="0" smtClean="0"/>
              <a:t>Creation Stories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200" dirty="0" smtClean="0"/>
              <a:t>God created the heavens and the earth</a:t>
            </a:r>
          </a:p>
          <a:p>
            <a:r>
              <a:rPr lang="en-US" sz="3200" dirty="0" smtClean="0"/>
              <a:t>God created humankind in His image and likeness</a:t>
            </a:r>
          </a:p>
          <a:p>
            <a:r>
              <a:rPr lang="en-US" sz="3200" dirty="0" smtClean="0"/>
              <a:t>God’s creation is good</a:t>
            </a:r>
          </a:p>
          <a:p>
            <a:r>
              <a:rPr lang="en-US" sz="3200" dirty="0" smtClean="0"/>
              <a:t>Humans are called to </a:t>
            </a:r>
            <a:r>
              <a:rPr lang="en-US" sz="3200" dirty="0" smtClean="0"/>
              <a:t>procreate</a:t>
            </a:r>
          </a:p>
          <a:p>
            <a:r>
              <a:rPr lang="en-US" sz="3200" dirty="0" smtClean="0"/>
              <a:t>Humans have dominion over all of the earth’s creatures</a:t>
            </a:r>
            <a:endParaRPr lang="en-US" sz="3200" dirty="0" smtClean="0"/>
          </a:p>
          <a:p>
            <a:r>
              <a:rPr lang="en-US" sz="3200" dirty="0" smtClean="0"/>
              <a:t>Humans are called to be stewards of creation</a:t>
            </a:r>
          </a:p>
          <a:p>
            <a:r>
              <a:rPr lang="en-US" sz="3200" dirty="0" smtClean="0"/>
              <a:t>God is </a:t>
            </a:r>
            <a:r>
              <a:rPr lang="en-US" sz="3200" dirty="0" smtClean="0"/>
              <a:t>all-knowing</a:t>
            </a:r>
          </a:p>
          <a:p>
            <a:r>
              <a:rPr lang="en-US" sz="3200" dirty="0" smtClean="0"/>
              <a:t>Humans face temptations and sin</a:t>
            </a:r>
            <a:endParaRPr lang="en-US" sz="3200" dirty="0" smtClean="0"/>
          </a:p>
          <a:p>
            <a:r>
              <a:rPr lang="en-US" sz="3200" dirty="0" smtClean="0"/>
              <a:t>Humans </a:t>
            </a:r>
            <a:r>
              <a:rPr lang="en-US" sz="3200" dirty="0" smtClean="0"/>
              <a:t>suffer as a consequen</a:t>
            </a:r>
            <a:r>
              <a:rPr lang="en-US" sz="3200" dirty="0" smtClean="0"/>
              <a:t>ce of the original sin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014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277</TotalTime>
  <Words>237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Genesis &amp; Humanity</vt:lpstr>
      <vt:lpstr>Creation Story # 1</vt:lpstr>
      <vt:lpstr>Creation Story #2</vt:lpstr>
      <vt:lpstr>Creation Story #2 con’t</vt:lpstr>
      <vt:lpstr>Religious Truths in the  Creation Stories</vt:lpstr>
    </vt:vector>
  </TitlesOfParts>
  <Company>LDCSB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Kelly A</dc:creator>
  <cp:lastModifiedBy>User</cp:lastModifiedBy>
  <cp:revision>17</cp:revision>
  <dcterms:created xsi:type="dcterms:W3CDTF">2015-03-02T14:51:32Z</dcterms:created>
  <dcterms:modified xsi:type="dcterms:W3CDTF">2015-10-13T01:05:38Z</dcterms:modified>
</cp:coreProperties>
</file>