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65" r:id="rId3"/>
    <p:sldId id="267" r:id="rId4"/>
    <p:sldId id="268" r:id="rId5"/>
    <p:sldId id="269" r:id="rId6"/>
    <p:sldId id="264" r:id="rId7"/>
    <p:sldId id="271" r:id="rId8"/>
    <p:sldId id="257" r:id="rId9"/>
    <p:sldId id="258" r:id="rId10"/>
    <p:sldId id="259" r:id="rId11"/>
    <p:sldId id="260" r:id="rId12"/>
    <p:sldId id="274" r:id="rId13"/>
    <p:sldId id="263" r:id="rId14"/>
    <p:sldId id="261" r:id="rId15"/>
    <p:sldId id="262" r:id="rId16"/>
    <p:sldId id="275" r:id="rId17"/>
    <p:sldId id="266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Wait?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A lesson about the consequences of Premarital Sex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25775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How does one get HIV?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HIV can be spread when blood, semen, vaginal fluid, or breast milk from an infected person enters the bloodstream of someone who is not infected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 smtClean="0"/>
              <a:t>Eg</a:t>
            </a:r>
            <a:r>
              <a:rPr lang="en-US" sz="3200" dirty="0" smtClean="0"/>
              <a:t>. Through sex, sharing needles and razors, and breastfeeding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252" y="3915082"/>
            <a:ext cx="4275440" cy="283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27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Who can get HIV?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Anyone can get HIV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It does not matter if you are young or old, rich or poor, big or small, and male or female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958" y="3573312"/>
            <a:ext cx="3061043" cy="229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37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Risks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At any time, your risk of getting HIV may be increased if you have another sexually transmitted infection, an open sore or breaks in the mucosal lining (</a:t>
            </a:r>
            <a:r>
              <a:rPr lang="en-US" sz="3200" dirty="0" err="1" smtClean="0"/>
              <a:t>eg</a:t>
            </a:r>
            <a:r>
              <a:rPr lang="en-US" sz="3200" dirty="0" smtClean="0"/>
              <a:t>. Vagina, anus, and or mouth)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3396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How do you know if you are </a:t>
            </a:r>
            <a:br>
              <a:rPr lang="en-US" b="1" dirty="0" smtClean="0"/>
            </a:br>
            <a:r>
              <a:rPr lang="en-US" b="1" dirty="0" smtClean="0"/>
              <a:t>infected with HIV?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Often there are no symptoms for many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Usually the first symptoms are like those of many other common illnesses (</a:t>
            </a:r>
            <a:r>
              <a:rPr lang="en-US" sz="3200" dirty="0" err="1" smtClean="0"/>
              <a:t>eg</a:t>
            </a:r>
            <a:r>
              <a:rPr lang="en-US" sz="3200" dirty="0" smtClean="0"/>
              <a:t>. Swollen glands, fatigue)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Different people have different symptoms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The only way to find out for sure if you have HIV is to have a blood test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4960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is AIDS?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A</a:t>
            </a:r>
            <a:r>
              <a:rPr lang="en-US" sz="4400" dirty="0" smtClean="0"/>
              <a:t>cquired </a:t>
            </a:r>
          </a:p>
          <a:p>
            <a:pPr marL="0" indent="0">
              <a:buNone/>
            </a:pPr>
            <a:r>
              <a:rPr lang="en-US" sz="4400" b="1" dirty="0" smtClean="0"/>
              <a:t>I</a:t>
            </a:r>
            <a:r>
              <a:rPr lang="en-US" sz="4400" dirty="0" smtClean="0"/>
              <a:t>mmune</a:t>
            </a:r>
          </a:p>
          <a:p>
            <a:pPr marL="0" indent="0">
              <a:buNone/>
            </a:pPr>
            <a:r>
              <a:rPr lang="en-US" sz="4400" b="1" dirty="0" smtClean="0"/>
              <a:t>D</a:t>
            </a:r>
            <a:r>
              <a:rPr lang="en-US" sz="4400" dirty="0" smtClean="0"/>
              <a:t>eficiency</a:t>
            </a:r>
          </a:p>
          <a:p>
            <a:pPr marL="0" indent="0">
              <a:buNone/>
            </a:pPr>
            <a:r>
              <a:rPr lang="en-US" sz="4400" b="1" dirty="0" smtClean="0"/>
              <a:t>S</a:t>
            </a:r>
            <a:r>
              <a:rPr lang="en-US" sz="4400" dirty="0" smtClean="0"/>
              <a:t>yndrome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87162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How does one get AIDS?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AIDS is the advanced form of HIV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If HIV is left untreated, your immune system will no longer be able to defend your body from infections, diseases, or cancers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7616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Myths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What myths have you heard about how HIV and AIDS are spread?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342" y="3475209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72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HIV is NOT Spread by: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talking, shaking hands, working, or eating with someone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hugs or kisses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coughs or sneezes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donating blood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Swimming </a:t>
            </a:r>
            <a:r>
              <a:rPr lang="en-US" sz="3200" dirty="0" smtClean="0"/>
              <a:t>pools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Toilet seats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8481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HIV is NOT Spread by: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Bed sheets or towels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Forks, spoons, cups, and food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I</a:t>
            </a:r>
            <a:r>
              <a:rPr lang="en-US" sz="3200" dirty="0" smtClean="0"/>
              <a:t>nsects and animals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5014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Prevention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Prevention is your only defense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Protect yourself from HIV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b="1" dirty="0" smtClean="0"/>
              <a:t>Abstinence</a:t>
            </a:r>
            <a:r>
              <a:rPr lang="en-US" sz="3200" dirty="0" smtClean="0"/>
              <a:t> until committed marriage is the life giving choice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346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are the risks connected with premarital sex?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730" y="246156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9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Risks Connected with Teen Sex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STIs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Pregnancy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Pregnancy panic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Loss of reputation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Break 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Conflict with parents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229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Risks Connected with Teen Sex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Shame</a:t>
            </a:r>
            <a:r>
              <a:rPr lang="en-US" sz="3200" dirty="0"/>
              <a:t> </a:t>
            </a:r>
            <a:r>
              <a:rPr lang="en-US" sz="3200" dirty="0" smtClean="0"/>
              <a:t>and guilt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Sin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Weakened relationship with God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Mental health issues (</a:t>
            </a:r>
            <a:r>
              <a:rPr lang="en-US" sz="3200" dirty="0" err="1" smtClean="0"/>
              <a:t>eg</a:t>
            </a:r>
            <a:r>
              <a:rPr lang="en-US" sz="3200" dirty="0" smtClean="0"/>
              <a:t>. Depression, suicide)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Preoccupation and distraction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Loss of respect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365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Risks Connected with Teen Sex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End of adolescence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Devaluing the sexual experience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Jeopardy of future happiness in marriage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711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does STI stand for?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S</a:t>
            </a:r>
            <a:r>
              <a:rPr lang="en-US" sz="4400" dirty="0" smtClean="0"/>
              <a:t>exually</a:t>
            </a:r>
          </a:p>
          <a:p>
            <a:r>
              <a:rPr lang="en-US" sz="4400" b="1" dirty="0" smtClean="0"/>
              <a:t>T</a:t>
            </a:r>
            <a:r>
              <a:rPr lang="en-US" sz="4400" dirty="0" smtClean="0"/>
              <a:t>ransmitted</a:t>
            </a:r>
          </a:p>
          <a:p>
            <a:r>
              <a:rPr lang="en-US" sz="4400" b="1" dirty="0" smtClean="0"/>
              <a:t>I</a:t>
            </a:r>
            <a:r>
              <a:rPr lang="en-US" sz="4400" dirty="0" smtClean="0"/>
              <a:t>nfection</a:t>
            </a:r>
          </a:p>
          <a:p>
            <a:endParaRPr lang="en-US" sz="3200" dirty="0"/>
          </a:p>
          <a:p>
            <a:r>
              <a:rPr lang="en-US" sz="3200" dirty="0" smtClean="0"/>
              <a:t>Examples include: HIV/AIDS and herpes.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367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are HIV and AIDS?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1870" y="2268320"/>
            <a:ext cx="4472879" cy="360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4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is HIV?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H</a:t>
            </a:r>
            <a:r>
              <a:rPr lang="en-US" sz="4400" dirty="0" smtClean="0"/>
              <a:t>uman</a:t>
            </a:r>
          </a:p>
          <a:p>
            <a:r>
              <a:rPr lang="en-US" sz="4400" b="1" dirty="0" smtClean="0"/>
              <a:t>I</a:t>
            </a:r>
            <a:r>
              <a:rPr lang="en-US" sz="4400" dirty="0" smtClean="0"/>
              <a:t>mmunodeficiency </a:t>
            </a:r>
            <a:endParaRPr lang="en-US" sz="4400" dirty="0"/>
          </a:p>
          <a:p>
            <a:r>
              <a:rPr lang="en-US" sz="4400" b="1" dirty="0" smtClean="0"/>
              <a:t>V</a:t>
            </a:r>
            <a:r>
              <a:rPr lang="en-US" sz="4400" dirty="0" smtClean="0"/>
              <a:t>irus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10516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is HIV?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HIV attacks the immune system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It increases the victim’s chance of getting all kinds of diseases, including flu, diarrhea, pneumonia, TB, and certain types of cancer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4326346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540</TotalTime>
  <Words>493</Words>
  <Application>Microsoft Office PowerPoint</Application>
  <PresentationFormat>Widescreen</PresentationFormat>
  <Paragraphs>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Retrospect</vt:lpstr>
      <vt:lpstr>Why Wait?</vt:lpstr>
      <vt:lpstr>What are the risks connected with premarital sex?</vt:lpstr>
      <vt:lpstr>Risks Connected with Teen Sex</vt:lpstr>
      <vt:lpstr>Risks Connected with Teen Sex</vt:lpstr>
      <vt:lpstr>Risks Connected with Teen Sex</vt:lpstr>
      <vt:lpstr>What does STI stand for?</vt:lpstr>
      <vt:lpstr>What are HIV and AIDS?</vt:lpstr>
      <vt:lpstr>What is HIV?</vt:lpstr>
      <vt:lpstr>What is HIV?</vt:lpstr>
      <vt:lpstr>How does one get HIV?</vt:lpstr>
      <vt:lpstr>Who can get HIV?</vt:lpstr>
      <vt:lpstr>Risks</vt:lpstr>
      <vt:lpstr>How do you know if you are  infected with HIV?</vt:lpstr>
      <vt:lpstr>What is AIDS?</vt:lpstr>
      <vt:lpstr>How does one get AIDS?</vt:lpstr>
      <vt:lpstr>Myths</vt:lpstr>
      <vt:lpstr>HIV is NOT Spread by:</vt:lpstr>
      <vt:lpstr>HIV is NOT Spread by:</vt:lpstr>
      <vt:lpstr>Prevention</vt:lpstr>
    </vt:vector>
  </TitlesOfParts>
  <Company>LDCSB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Kelly A</dc:creator>
  <cp:lastModifiedBy>Williams, Kelly A</cp:lastModifiedBy>
  <cp:revision>33</cp:revision>
  <dcterms:created xsi:type="dcterms:W3CDTF">2015-05-08T12:38:09Z</dcterms:created>
  <dcterms:modified xsi:type="dcterms:W3CDTF">2015-05-15T14:23:01Z</dcterms:modified>
</cp:coreProperties>
</file>