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3/22/2016</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3/22/2016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3/22/2016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3/22/2016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3/22/2016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3/22/2016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3/22/2016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3/22/2016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3/22/2016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3/22/2016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3/22/2016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3/22/2016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3/22/2016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3/22/2016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3/22/2016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3/22/2016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3/22/2016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3/22/2016</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CA" b="1" dirty="0" smtClean="0"/>
              <a:t>The Dignity of the Human Person</a:t>
            </a:r>
            <a:endParaRPr lang="en-CA" b="1" dirty="0"/>
          </a:p>
        </p:txBody>
      </p:sp>
    </p:spTree>
    <p:extLst>
      <p:ext uri="{BB962C8B-B14F-4D97-AF65-F5344CB8AC3E}">
        <p14:creationId xmlns:p14="http://schemas.microsoft.com/office/powerpoint/2010/main" val="2681568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761413" cy="1357408"/>
          </a:xfrm>
        </p:spPr>
        <p:txBody>
          <a:bodyPr/>
          <a:lstStyle/>
          <a:p>
            <a:pPr algn="ctr"/>
            <a:r>
              <a:rPr lang="en-CA" b="1" dirty="0" smtClean="0"/>
              <a:t>What Does the Church Teach About Human </a:t>
            </a:r>
            <a:r>
              <a:rPr lang="en-CA" b="1" dirty="0"/>
              <a:t>D</a:t>
            </a:r>
            <a:r>
              <a:rPr lang="en-CA" b="1" dirty="0" smtClean="0"/>
              <a:t>ignity?</a:t>
            </a:r>
            <a:endParaRPr lang="en-CA" b="1" dirty="0"/>
          </a:p>
        </p:txBody>
      </p:sp>
      <p:sp>
        <p:nvSpPr>
          <p:cNvPr id="3" name="Content Placeholder 2"/>
          <p:cNvSpPr>
            <a:spLocks noGrp="1"/>
          </p:cNvSpPr>
          <p:nvPr>
            <p:ph idx="1"/>
          </p:nvPr>
        </p:nvSpPr>
        <p:spPr/>
        <p:txBody>
          <a:bodyPr>
            <a:normAutofit/>
          </a:bodyPr>
          <a:lstStyle/>
          <a:p>
            <a:r>
              <a:rPr lang="en-CA" sz="2400" dirty="0" smtClean="0"/>
              <a:t>According to the Catechism of the Catholic Church:</a:t>
            </a:r>
          </a:p>
          <a:p>
            <a:pPr marL="0" indent="0">
              <a:buNone/>
            </a:pPr>
            <a:endParaRPr lang="en-CA" sz="2400" dirty="0"/>
          </a:p>
          <a:p>
            <a:pPr marL="0" indent="0">
              <a:buNone/>
            </a:pPr>
            <a:r>
              <a:rPr lang="en-CA" sz="2400" dirty="0" smtClean="0"/>
              <a:t>“Every person, from the first moment of his life in the womb, has an inviolable dignity, because from all eternity God willed, loved, created, and redeemed that person and destined him for eternal happiness.” [1699 – 1715]</a:t>
            </a:r>
            <a:endParaRPr lang="en-CA" sz="2400" dirty="0"/>
          </a:p>
        </p:txBody>
      </p:sp>
    </p:spTree>
    <p:extLst>
      <p:ext uri="{BB962C8B-B14F-4D97-AF65-F5344CB8AC3E}">
        <p14:creationId xmlns:p14="http://schemas.microsoft.com/office/powerpoint/2010/main" val="1654036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t>Key Teachings:</a:t>
            </a:r>
            <a:endParaRPr lang="en-CA" b="1" dirty="0"/>
          </a:p>
        </p:txBody>
      </p:sp>
      <p:sp>
        <p:nvSpPr>
          <p:cNvPr id="3" name="Content Placeholder 2"/>
          <p:cNvSpPr>
            <a:spLocks noGrp="1"/>
          </p:cNvSpPr>
          <p:nvPr>
            <p:ph idx="1"/>
          </p:nvPr>
        </p:nvSpPr>
        <p:spPr/>
        <p:txBody>
          <a:bodyPr>
            <a:normAutofit/>
          </a:bodyPr>
          <a:lstStyle/>
          <a:p>
            <a:r>
              <a:rPr lang="en-CA" sz="2400" dirty="0" smtClean="0"/>
              <a:t>Every human being has worth.</a:t>
            </a:r>
          </a:p>
          <a:p>
            <a:r>
              <a:rPr lang="en-CA" sz="2400" dirty="0" smtClean="0"/>
              <a:t>Humans have value from the </a:t>
            </a:r>
            <a:r>
              <a:rPr lang="en-CA" sz="2400" u="sng" dirty="0" smtClean="0"/>
              <a:t>moment of conception </a:t>
            </a:r>
            <a:r>
              <a:rPr lang="en-CA" sz="2400" dirty="0" smtClean="0"/>
              <a:t>onward.</a:t>
            </a:r>
          </a:p>
          <a:p>
            <a:r>
              <a:rPr lang="en-CA" sz="2400" dirty="0" smtClean="0"/>
              <a:t>One’s social, physical, intellectual, emotional, spiritual, or financial state does not determine his or her worth.</a:t>
            </a:r>
          </a:p>
          <a:p>
            <a:r>
              <a:rPr lang="en-CA" sz="2400" dirty="0" smtClean="0"/>
              <a:t>In God’s eyes, every person is equal and deserving of happiness.</a:t>
            </a:r>
          </a:p>
        </p:txBody>
      </p:sp>
    </p:spTree>
    <p:extLst>
      <p:ext uri="{BB962C8B-B14F-4D97-AF65-F5344CB8AC3E}">
        <p14:creationId xmlns:p14="http://schemas.microsoft.com/office/powerpoint/2010/main" val="226810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Think-Pair-Share Activity</a:t>
            </a:r>
            <a:endParaRPr lang="en-US" dirty="0"/>
          </a:p>
        </p:txBody>
      </p:sp>
      <p:sp>
        <p:nvSpPr>
          <p:cNvPr id="3" name="Content Placeholder 2"/>
          <p:cNvSpPr>
            <a:spLocks noGrp="1"/>
          </p:cNvSpPr>
          <p:nvPr>
            <p:ph idx="1"/>
          </p:nvPr>
        </p:nvSpPr>
        <p:spPr/>
        <p:txBody>
          <a:bodyPr>
            <a:normAutofit/>
          </a:bodyPr>
          <a:lstStyle/>
          <a:p>
            <a:r>
              <a:rPr lang="en-US" sz="3200" dirty="0" smtClean="0"/>
              <a:t>Make a list of groups of people in our society who we do not always treat with respect.</a:t>
            </a:r>
          </a:p>
          <a:p>
            <a:r>
              <a:rPr lang="en-US" sz="3200" dirty="0" smtClean="0"/>
              <a:t>Identify some attitudes and strategies that we should adopt to be more inclusive.</a:t>
            </a:r>
          </a:p>
          <a:p>
            <a:endParaRPr lang="en-US" sz="3200" dirty="0"/>
          </a:p>
        </p:txBody>
      </p:sp>
    </p:spTree>
    <p:extLst>
      <p:ext uri="{BB962C8B-B14F-4D97-AF65-F5344CB8AC3E}">
        <p14:creationId xmlns:p14="http://schemas.microsoft.com/office/powerpoint/2010/main" val="7524223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17</TotalTime>
  <Words>160</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Ion Boardroom</vt:lpstr>
      <vt:lpstr>The Dignity of the Human Person</vt:lpstr>
      <vt:lpstr>What Does the Church Teach About Human Dignity?</vt:lpstr>
      <vt:lpstr>Key Teachings:</vt:lpstr>
      <vt:lpstr>Think-Pair-Share Activity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Dignity of the Human Person</dc:title>
  <dc:creator>User</dc:creator>
  <cp:lastModifiedBy>Williams, Kelly A</cp:lastModifiedBy>
  <cp:revision>7</cp:revision>
  <dcterms:created xsi:type="dcterms:W3CDTF">2015-10-17T18:33:38Z</dcterms:created>
  <dcterms:modified xsi:type="dcterms:W3CDTF">2016-03-22T14:03:10Z</dcterms:modified>
</cp:coreProperties>
</file>