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and Importance of family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4950" y="540755"/>
            <a:ext cx="3067050" cy="402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9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holy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7038"/>
            <a:ext cx="9720071" cy="48685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Jesus did not always see things the way his parents did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He did not agree with his parents about everything, and he did not always do things the way they wanted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However, Jesus always showed respect for his parents and he always listened to what they had to say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 was willing to do what his parents asked, even when it wasn’t what he wanted to do, as long as it did not go against his heavenly Father’s will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761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13367"/>
            <a:ext cx="9720072" cy="914071"/>
          </a:xfrm>
        </p:spPr>
        <p:txBody>
          <a:bodyPr/>
          <a:lstStyle/>
          <a:p>
            <a:pPr algn="ctr"/>
            <a:r>
              <a:rPr lang="en-US" dirty="0" smtClean="0"/>
              <a:t>Following Jesus’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83957"/>
            <a:ext cx="9720071" cy="49254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Jesus tells us that if we want to have life in abundance and joy in all its completeness, we should follow him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We should even follow him in our attitudes and responses toward our parents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 calls us to love our parents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 challenges us to look for the good and listen for God in the voice of our parents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445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Scripture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8" y="1981200"/>
            <a:ext cx="9720071" cy="1396314"/>
          </a:xfrm>
        </p:spPr>
        <p:txBody>
          <a:bodyPr>
            <a:noAutofit/>
          </a:bodyPr>
          <a:lstStyle/>
          <a:p>
            <a:r>
              <a:rPr lang="en-US" sz="3200" dirty="0" smtClean="0"/>
              <a:t>Read the </a:t>
            </a:r>
            <a:r>
              <a:rPr lang="en-US" sz="3200" b="1" dirty="0" smtClean="0"/>
              <a:t>Ephesians 5: 21- 6: 4 and Colossians 3: 12-21</a:t>
            </a:r>
            <a:r>
              <a:rPr lang="en-US" sz="3200" dirty="0" smtClean="0"/>
              <a:t>.  Next, summarize the instructions contained in the passages.  Create a chart like the one below.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76244"/>
              </p:ext>
            </p:extLst>
          </p:nvPr>
        </p:nvGraphicFramePr>
        <p:xfrm>
          <a:off x="1521254" y="3800617"/>
          <a:ext cx="8128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Scripture passages: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Instructions: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Ephesians 5: 21 – 6: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Colossians 3: 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084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217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The Role and Importance of family</vt:lpstr>
      <vt:lpstr>The holy family</vt:lpstr>
      <vt:lpstr>Following Jesus’ example</vt:lpstr>
      <vt:lpstr>Scripture activity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9</cp:revision>
  <dcterms:created xsi:type="dcterms:W3CDTF">2015-04-22T17:47:52Z</dcterms:created>
  <dcterms:modified xsi:type="dcterms:W3CDTF">2015-04-22T18:32:43Z</dcterms:modified>
</cp:coreProperties>
</file>