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660"/>
  </p:normalViewPr>
  <p:slideViewPr>
    <p:cSldViewPr snapToGrid="0">
      <p:cViewPr varScale="1">
        <p:scale>
          <a:sx n="78" d="100"/>
          <a:sy n="78" d="100"/>
        </p:scale>
        <p:origin x="1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2/25/2016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t>2/25/2016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t>2/25/2016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t>2/25/2016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t>2/25/2016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t>2/25/2016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t>2/25/2016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t>2/25/2016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t>2/25/2016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t>2/25/2016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t>2/25/2016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t>2/25/2016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t>2/25/2016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t>2/25/2016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t>2/25/2016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t>2/25/2016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t>2/25/2016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t>2/25/2016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Modern Commandment Assignment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417251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Your Task: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4065524"/>
          </a:xfrm>
        </p:spPr>
        <p:txBody>
          <a:bodyPr>
            <a:normAutofit fontScale="92500" lnSpcReduction="20000"/>
          </a:bodyPr>
          <a:lstStyle/>
          <a:p>
            <a:r>
              <a:rPr lang="en-US" sz="3200" dirty="0" smtClean="0"/>
              <a:t> Consider our society today.  If you could create a new commandment for our world today, what would it be?  </a:t>
            </a:r>
          </a:p>
          <a:p>
            <a:r>
              <a:rPr lang="en-US" sz="3200" dirty="0"/>
              <a:t> </a:t>
            </a:r>
            <a:r>
              <a:rPr lang="en-US" sz="3200" dirty="0" smtClean="0"/>
              <a:t>Using full and complete sentences, please write out the new commandment and then write a paragraph about why you created the commandment.  Your paragraph should be at least 7-8 sentences in length.</a:t>
            </a:r>
          </a:p>
          <a:p>
            <a:r>
              <a:rPr lang="en-US" sz="3200" dirty="0"/>
              <a:t> </a:t>
            </a:r>
            <a:r>
              <a:rPr lang="en-US" sz="3200" dirty="0" smtClean="0"/>
              <a:t>You will receive a </a:t>
            </a:r>
            <a:r>
              <a:rPr lang="en-US" sz="3200" b="1" dirty="0" smtClean="0"/>
              <a:t>communication</a:t>
            </a:r>
            <a:r>
              <a:rPr lang="en-US" sz="3200" dirty="0" smtClean="0"/>
              <a:t> and </a:t>
            </a:r>
            <a:r>
              <a:rPr lang="en-US" sz="3200" b="1" dirty="0" smtClean="0"/>
              <a:t>application</a:t>
            </a:r>
            <a:r>
              <a:rPr lang="en-US" sz="3200" dirty="0" smtClean="0"/>
              <a:t> mark for this assignment.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39922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10</TotalTime>
  <Words>78</Words>
  <Application>Microsoft Office PowerPoint</Application>
  <PresentationFormat>Widescreen</PresentationFormat>
  <Paragraphs>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Century Gothic</vt:lpstr>
      <vt:lpstr>Wingdings 3</vt:lpstr>
      <vt:lpstr>Ion Boardroom</vt:lpstr>
      <vt:lpstr>Modern Commandment Assignment</vt:lpstr>
      <vt:lpstr>Your Task:</vt:lpstr>
    </vt:vector>
  </TitlesOfParts>
  <Company>LDCSB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Williams, Kelly A</dc:creator>
  <cp:lastModifiedBy>Williams, Kelly A</cp:lastModifiedBy>
  <cp:revision>7</cp:revision>
  <dcterms:created xsi:type="dcterms:W3CDTF">2016-02-25T16:37:50Z</dcterms:created>
  <dcterms:modified xsi:type="dcterms:W3CDTF">2016-02-25T16:48:43Z</dcterms:modified>
</cp:coreProperties>
</file>