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Multiple Intelligence C.S.I. &amp; </a:t>
            </a:r>
            <a:br>
              <a:rPr lang="en-US" b="1" dirty="0" smtClean="0"/>
            </a:br>
            <a:r>
              <a:rPr lang="en-US" b="1" dirty="0" smtClean="0"/>
              <a:t>Reflection Assignment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288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896646"/>
          </a:xfrm>
        </p:spPr>
        <p:txBody>
          <a:bodyPr/>
          <a:lstStyle/>
          <a:p>
            <a:pPr algn="ctr"/>
            <a:r>
              <a:rPr lang="en-CA" b="1" dirty="0"/>
              <a:t>What is a C.S.I.?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4000" b="1" dirty="0"/>
              <a:t>C = colour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 smtClean="0"/>
              <a:t>S </a:t>
            </a:r>
            <a:r>
              <a:rPr lang="en-CA" sz="4000" b="1" dirty="0"/>
              <a:t>=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 smtClean="0"/>
              <a:t>I </a:t>
            </a:r>
            <a:r>
              <a:rPr lang="en-CA" sz="4000" b="1" dirty="0"/>
              <a:t>= image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923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Instructions: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897" y="2238703"/>
            <a:ext cx="9569526" cy="43985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800" dirty="0" smtClean="0"/>
              <a:t>1. Choose </a:t>
            </a:r>
            <a:r>
              <a:rPr lang="en-CA" sz="2800" u="sng" dirty="0" smtClean="0"/>
              <a:t>one </a:t>
            </a:r>
            <a:r>
              <a:rPr lang="en-CA" sz="2800" u="sng" dirty="0"/>
              <a:t>colour </a:t>
            </a:r>
            <a:r>
              <a:rPr lang="en-CA" sz="2800" dirty="0"/>
              <a:t>that you can connect to the </a:t>
            </a:r>
            <a:r>
              <a:rPr lang="en-CA" sz="2800" dirty="0" smtClean="0"/>
              <a:t>intelligence.</a:t>
            </a: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2. Create </a:t>
            </a:r>
            <a:r>
              <a:rPr lang="en-CA" sz="2800" u="sng" dirty="0" smtClean="0"/>
              <a:t>one </a:t>
            </a:r>
            <a:r>
              <a:rPr lang="en-CA" sz="2800" u="sng" dirty="0"/>
              <a:t>symbol </a:t>
            </a:r>
            <a:r>
              <a:rPr lang="en-CA" sz="2800" dirty="0"/>
              <a:t>that you think best represents the </a:t>
            </a:r>
            <a:r>
              <a:rPr lang="en-CA" sz="2800" dirty="0" smtClean="0"/>
              <a:t>intelligence.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Remember: a symbol represents something.</a:t>
            </a: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3. Sketch </a:t>
            </a:r>
            <a:r>
              <a:rPr lang="en-CA" sz="2800" u="sng" dirty="0" smtClean="0"/>
              <a:t>one </a:t>
            </a:r>
            <a:r>
              <a:rPr lang="en-CA" sz="2800" u="sng" dirty="0"/>
              <a:t>image </a:t>
            </a:r>
            <a:r>
              <a:rPr lang="en-CA" sz="2800" dirty="0"/>
              <a:t>that you think best captures the essence of the </a:t>
            </a:r>
            <a:r>
              <a:rPr lang="en-CA" sz="2800" dirty="0" smtClean="0"/>
              <a:t>intelligence (</a:t>
            </a:r>
            <a:r>
              <a:rPr lang="en-CA" sz="2800" dirty="0" err="1" smtClean="0"/>
              <a:t>eg</a:t>
            </a:r>
            <a:r>
              <a:rPr lang="en-CA" sz="2800" dirty="0" smtClean="0"/>
              <a:t>. A scene).</a:t>
            </a: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4. </a:t>
            </a:r>
            <a:r>
              <a:rPr lang="en-CA" sz="2800" u="sng" dirty="0" smtClean="0"/>
              <a:t>Explain </a:t>
            </a:r>
            <a:r>
              <a:rPr lang="en-CA" sz="2800" u="sng" dirty="0"/>
              <a:t>why </a:t>
            </a:r>
            <a:r>
              <a:rPr lang="en-CA" sz="2800" dirty="0"/>
              <a:t>you chose the colour, symbol, and </a:t>
            </a:r>
            <a:r>
              <a:rPr lang="en-CA" sz="2800" dirty="0" smtClean="0"/>
              <a:t>image.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84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Instructions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800" dirty="0"/>
              <a:t>Connect your colour, symbol, and image to </a:t>
            </a:r>
            <a:r>
              <a:rPr lang="en-CA" sz="2800" u="sng" dirty="0"/>
              <a:t>different</a:t>
            </a:r>
            <a:r>
              <a:rPr lang="en-CA" sz="2800" dirty="0"/>
              <a:t> aspects of the </a:t>
            </a:r>
            <a:r>
              <a:rPr lang="en-CA" sz="2800" dirty="0" smtClean="0"/>
              <a:t>intelligence.</a:t>
            </a:r>
            <a:endParaRPr lang="en-CA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err="1"/>
              <a:t>eg</a:t>
            </a:r>
            <a:r>
              <a:rPr lang="en-CA" sz="2800" dirty="0"/>
              <a:t>. you should </a:t>
            </a:r>
            <a:r>
              <a:rPr lang="en-CA" sz="2800" u="sng" dirty="0"/>
              <a:t>not</a:t>
            </a:r>
            <a:r>
              <a:rPr lang="en-CA" sz="2800" dirty="0"/>
              <a:t> link all 3 parts of your C.S.I. to the same theme, emotion, characteristic,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/>
              <a:t> Try to link each part of your C.S.I. to a few different aspects of the </a:t>
            </a:r>
            <a:r>
              <a:rPr lang="en-CA" sz="2800" dirty="0" smtClean="0"/>
              <a:t>intelligence.</a:t>
            </a:r>
            <a:endParaRPr lang="en-CA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/>
              <a:t> You should write one paragraph (5-6 sentences min) for </a:t>
            </a:r>
            <a:r>
              <a:rPr lang="en-CA" sz="2800" u="sng" dirty="0"/>
              <a:t>each part </a:t>
            </a:r>
            <a:r>
              <a:rPr lang="en-CA" sz="2800" dirty="0"/>
              <a:t>of your C.S.I.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005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rcsthinkfromthemiddle.com/uploads/2/3/4/1/23418034/7909245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54" y="393289"/>
            <a:ext cx="8725606" cy="57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After Completing Your C.S.I.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After completing your C.S.I., write a reflection about how you can use your God-given gifts to serve others.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Should be at least 250 </a:t>
            </a:r>
            <a:r>
              <a:rPr lang="en-US" sz="2800" dirty="0" smtClean="0"/>
              <a:t>words.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Should be in full and </a:t>
            </a:r>
            <a:r>
              <a:rPr lang="en-US" sz="2800" smtClean="0"/>
              <a:t>complete </a:t>
            </a:r>
            <a:r>
              <a:rPr lang="en-US" sz="2800" smtClean="0"/>
              <a:t>sentences.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755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</TotalTime>
  <Words>209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 Boardroom</vt:lpstr>
      <vt:lpstr>Multiple Intelligence C.S.I. &amp;  Reflection Assignment</vt:lpstr>
      <vt:lpstr>What is a C.S.I.?</vt:lpstr>
      <vt:lpstr>Instructions:</vt:lpstr>
      <vt:lpstr>Instructions Continued</vt:lpstr>
      <vt:lpstr>PowerPoint Presentation</vt:lpstr>
      <vt:lpstr>After Completing Your C.S.I.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16</cp:revision>
  <dcterms:created xsi:type="dcterms:W3CDTF">2015-10-23T17:52:24Z</dcterms:created>
  <dcterms:modified xsi:type="dcterms:W3CDTF">2015-10-30T17:04:22Z</dcterms:modified>
</cp:coreProperties>
</file>