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Scripture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Read Matthew 6: 5-14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According to this passage, how should we pray?  How should we not pray?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Read Luke 18: 9-14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How do you think the Pharisee would define prayer?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How do you think the tax collector would define prayer?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 smtClean="0"/>
              <a:t>Read Luke 5: 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 do you think of Jesus’ practice of praying alone?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 do you imagine he prayed about?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22187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Retrospect</vt:lpstr>
      <vt:lpstr>Scripture Activity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Scripture Activity</dc:title>
  <dc:creator>Williams, Kelly A</dc:creator>
  <cp:lastModifiedBy>Williams, Kelly A</cp:lastModifiedBy>
  <cp:revision>3</cp:revision>
  <dcterms:created xsi:type="dcterms:W3CDTF">2015-05-22T14:45:19Z</dcterms:created>
  <dcterms:modified xsi:type="dcterms:W3CDTF">2015-05-22T14:50:38Z</dcterms:modified>
</cp:coreProperties>
</file>