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4/2/2015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4/2/2015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4/2/2015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4/2/2015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4/2/2015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4/2/2015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4/2/2015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Seven Types of Intelligence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032" y="4514335"/>
            <a:ext cx="1664044" cy="166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6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Word Smart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sz="3200" dirty="0" smtClean="0"/>
              <a:t>This is the intelligence of language, books, and stories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Reading, writing, and speaking come naturally to individuals who are word smart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Books, stories, and discussions are enjoyed by word smart people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Reading, writing, listening, debating, and discussing all help them to learn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3245" y="286604"/>
            <a:ext cx="1624483" cy="169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1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Numbers Smart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smtClean="0"/>
              <a:t>This is the intelligence of numbers, ordered sequences, and reasoning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Math and science come naturally to number smart people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Solving problems, finding patterns, making connections between ideas, and finding rational solutions to problems come easily to number smart people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9543" y="286603"/>
            <a:ext cx="2196137" cy="156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1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Picture Smart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smtClean="0"/>
              <a:t>This is the intelligence of interpreting and creating images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Individuals who are picture smart have a “good eye” and can look at an object and imagine how it would look if you changed it in various ways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Spatial intelligence is a strength (</a:t>
            </a:r>
            <a:r>
              <a:rPr lang="en-US" sz="3200" dirty="0" err="1" smtClean="0"/>
              <a:t>eg</a:t>
            </a:r>
            <a:r>
              <a:rPr lang="en-US" sz="3200" dirty="0" smtClean="0"/>
              <a:t>. creating pictures, images and symbols and of moving things around in three-dimensional space) </a:t>
            </a:r>
            <a:endParaRPr lang="en-US" sz="3200" dirty="0"/>
          </a:p>
        </p:txBody>
      </p:sp>
      <p:sp>
        <p:nvSpPr>
          <p:cNvPr id="4" name="AutoShape 2" descr="http://www.people-clipart.com/people_clipart_images/artist_painting_a_still_life_0521-1010-3117-4857_SM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666" y="203835"/>
            <a:ext cx="285750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0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Body Smart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smtClean="0"/>
              <a:t>This is the intelligence of the physical self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Being active is important to body smart people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Individuals who are body smart can often learn a new sport or a new dance move very quickly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These people use their bodies to express themselves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Activities that require strength, endurance, poise, grace or coordination come naturally to body smart people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6833" y="388851"/>
            <a:ext cx="241935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8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Sound and Rhythm Smart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smtClean="0"/>
              <a:t>This is the intelligence of music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These individuals can hear, appreciate, mimic, and create different types of music and rhythms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Hearing, interpreting, and expressing sounds come naturally to sound and rhythm smart people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Rhythmic intelligence can also be used in athletic activities (</a:t>
            </a:r>
            <a:r>
              <a:rPr lang="en-US" sz="3200" dirty="0" err="1" smtClean="0"/>
              <a:t>eg</a:t>
            </a:r>
            <a:r>
              <a:rPr lang="en-US" sz="3200" dirty="0" smtClean="0"/>
              <a:t>. Needing a sense of rhythm to dribble and pass a basketball) </a:t>
            </a:r>
            <a:endParaRPr lang="en-US" sz="3200" dirty="0"/>
          </a:p>
        </p:txBody>
      </p:sp>
      <p:sp>
        <p:nvSpPr>
          <p:cNvPr id="4" name="AutoShape 2" descr="http://educ-reality.com/img/musicrythm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548" y="412536"/>
            <a:ext cx="1674171" cy="184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7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People Smart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 </a:t>
            </a:r>
            <a:r>
              <a:rPr lang="en-US" sz="3200" dirty="0" smtClean="0"/>
              <a:t>This is the intelligence of relationships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People smart individuals are good at understanding other people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Making people feel comfortable, motivating, and leading come naturally to those who are people smart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527" y="396961"/>
            <a:ext cx="174307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5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Self-Smart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 smtClean="0"/>
              <a:t>This is the intelligence of the self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These individuals are good at figuring out why they feel and act the way they do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If they need to, they can often figure out ways to break bad habits and/or change the way they act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Thinking and meditating alone are preferred by self smart people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760" y="486290"/>
            <a:ext cx="19050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4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195</TotalTime>
  <Words>396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Retrospect</vt:lpstr>
      <vt:lpstr>Seven Types of Intelligence</vt:lpstr>
      <vt:lpstr>Word Smart</vt:lpstr>
      <vt:lpstr>Numbers Smart</vt:lpstr>
      <vt:lpstr>Picture Smart</vt:lpstr>
      <vt:lpstr>Body Smart</vt:lpstr>
      <vt:lpstr>Sound and Rhythm Smart</vt:lpstr>
      <vt:lpstr>People Smart</vt:lpstr>
      <vt:lpstr>Self-Smart</vt:lpstr>
    </vt:vector>
  </TitlesOfParts>
  <Company>LDCSB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Seven Types of Intelligence</dc:title>
  <dc:creator>Williams, Kelly A</dc:creator>
  <cp:lastModifiedBy>Williams, Kelly A</cp:lastModifiedBy>
  <cp:revision>26</cp:revision>
  <dcterms:created xsi:type="dcterms:W3CDTF">2015-04-02T14:31:14Z</dcterms:created>
  <dcterms:modified xsi:type="dcterms:W3CDTF">2015-04-02T17:46:52Z</dcterms:modified>
</cp:coreProperties>
</file>