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2548C-8E3C-4A68-A122-E56CA71EED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Summaries of the Scripture passages on family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09255B-F579-45A4-A7C1-0F63585D79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424" y="5108439"/>
            <a:ext cx="1314738" cy="1314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297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03D0E-0944-4042-89FB-997AB4083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191516"/>
            <a:ext cx="9720072" cy="697484"/>
          </a:xfrm>
        </p:spPr>
        <p:txBody>
          <a:bodyPr>
            <a:normAutofit fontScale="90000"/>
          </a:bodyPr>
          <a:lstStyle/>
          <a:p>
            <a:r>
              <a:rPr lang="en-US" dirty="0"/>
              <a:t>Ephesians 5: 21 – 6: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FD68A-DC24-4B1D-8492-56E2053BB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889000"/>
            <a:ext cx="9720071" cy="577748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We are called to care for one another out of reverence for Christ.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We must pay attention to the rights, needs, and hopes of one another and avoid becoming self-absorbed.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A wife should show love and gratitude towards her husband just as the Church is called to show love and gratitude toward Christ.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A husband should love his wife and give everything for his wife just as Christ gave everything for the Church.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God desires that children obey their parents.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Both parents and children must work towards developing positive relationships with each other.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Parents have been given authority over their children to help them grow closer to God.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408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0E742-62B9-4CD1-9505-2C778D8D2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633984"/>
          </a:xfrm>
        </p:spPr>
        <p:txBody>
          <a:bodyPr>
            <a:normAutofit fontScale="90000"/>
          </a:bodyPr>
          <a:lstStyle/>
          <a:p>
            <a:r>
              <a:rPr lang="en-US" dirty="0"/>
              <a:t>Colossians 3: 12 -21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9F5D9-7015-48B0-AFBF-EAE46853E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308100"/>
            <a:ext cx="9720071" cy="53721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Parents, wives, husbands, and children are all told to act with patience, a willingness to forgive, a concern for the needs of others, an awareness of their own imperfections, and above all, love.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Wives should listen to their husbands with love, patience, and a willingness to forgive.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Wives must be willing to share their own wisdom and gently correct their husbands if necessary.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Husbands have an equal duty to love and respect their wives (ex. Not behave harshly).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Children must be obedient to their parents because when they obey their parents, it pleases God.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Parents must not take advantage of </a:t>
            </a:r>
            <a:r>
              <a:rPr lang="en-US" sz="2800"/>
              <a:t>their power.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241509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39</TotalTime>
  <Words>272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Tw Cen MT</vt:lpstr>
      <vt:lpstr>Tw Cen MT Condensed</vt:lpstr>
      <vt:lpstr>Wingdings</vt:lpstr>
      <vt:lpstr>Wingdings 3</vt:lpstr>
      <vt:lpstr>Integral</vt:lpstr>
      <vt:lpstr>Summaries of the Scripture passages on family</vt:lpstr>
      <vt:lpstr>Ephesians 5: 21 – 6: 4</vt:lpstr>
      <vt:lpstr>Colossians 3: 12 -21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Summaries of the Scripture passages on family</dc:title>
  <dc:creator>Williams, Kelly A</dc:creator>
  <cp:lastModifiedBy>Williams, Kelly A</cp:lastModifiedBy>
  <cp:revision>13</cp:revision>
  <dcterms:created xsi:type="dcterms:W3CDTF">2018-03-21T12:52:52Z</dcterms:created>
  <dcterms:modified xsi:type="dcterms:W3CDTF">2018-03-21T13:32:27Z</dcterms:modified>
</cp:coreProperties>
</file>