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07EA9-8445-44C0-9E6B-74A62E65ED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Textbook work: </a:t>
            </a:r>
          </a:p>
        </p:txBody>
      </p:sp>
    </p:spTree>
    <p:extLst>
      <p:ext uri="{BB962C8B-B14F-4D97-AF65-F5344CB8AC3E}">
        <p14:creationId xmlns:p14="http://schemas.microsoft.com/office/powerpoint/2010/main" val="309056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2960-EE60-40A8-AF08-383518D5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Individual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AC41B-F2B5-4141-8DF4-0915298DF7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Read the “Precepts of the Church” (p. 122) and make a summary note</a:t>
            </a:r>
          </a:p>
          <a:p>
            <a:r>
              <a:rPr lang="en-CA" sz="2400" dirty="0"/>
              <a:t>Read p. 119-121 and then answer the following questions: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What does the 4</a:t>
            </a:r>
            <a:r>
              <a:rPr lang="en-CA" sz="2400" baseline="30000" dirty="0"/>
              <a:t>th</a:t>
            </a:r>
            <a:r>
              <a:rPr lang="en-CA" sz="2400" dirty="0"/>
              <a:t> commandment challenge students to avoid doing?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What is legitimate authority?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2400" dirty="0"/>
              <a:t> What is the common good?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356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</TotalTime>
  <Words>57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Wingdings</vt:lpstr>
      <vt:lpstr>Gallery</vt:lpstr>
      <vt:lpstr>Textbook work: </vt:lpstr>
      <vt:lpstr>Individual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Textbook work: </dc:title>
  <dc:creator>Williams, Kelly A</dc:creator>
  <cp:lastModifiedBy>Williams, Kelly A</cp:lastModifiedBy>
  <cp:revision>1</cp:revision>
  <dcterms:created xsi:type="dcterms:W3CDTF">2018-04-04T13:37:12Z</dcterms:created>
  <dcterms:modified xsi:type="dcterms:W3CDTF">2018-04-04T13:39:57Z</dcterms:modified>
</cp:coreProperties>
</file>