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advent.org/cathen/01541c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48497"/>
            <a:ext cx="6815669" cy="1738168"/>
          </a:xfrm>
        </p:spPr>
        <p:txBody>
          <a:bodyPr/>
          <a:lstStyle/>
          <a:p>
            <a:r>
              <a:rPr lang="en-CA" sz="3600" b="1" dirty="0" smtClean="0"/>
              <a:t>The Immaculate Conception &amp; Annunciation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63651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32" y="1158553"/>
            <a:ext cx="3185030" cy="40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Immaculate Conception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Refers to the belief that Mary was “conceived by her parents without the taint or stain of original sin associated with human conception and birth”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2465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Annunciation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Refers to the time when the angel Gabriel appeared to Mary</a:t>
            </a:r>
          </a:p>
          <a:p>
            <a:r>
              <a:rPr lang="en-CA" sz="2800" dirty="0" smtClean="0"/>
              <a:t>Mary accepted God’s will during the Annunciation</a:t>
            </a:r>
          </a:p>
          <a:p>
            <a:r>
              <a:rPr lang="en-CA" sz="2800" dirty="0" smtClean="0"/>
              <a:t>Gabriel told Mary that: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She is “full of grace”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The Holy Spirit will help her conceive a son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3399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Annunciation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Her son should be named Jesus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Jesus will be great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Jesus will be called the “Son of the Most High”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Jesus will reign forever and there will be no end to </a:t>
            </a:r>
            <a:r>
              <a:rPr lang="en-CA" sz="2800" dirty="0"/>
              <a:t>H</a:t>
            </a:r>
            <a:r>
              <a:rPr lang="en-CA" sz="2800" dirty="0" smtClean="0"/>
              <a:t>is Kingdom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76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Christian Confessions: A Historical Introduction. Louisville: </a:t>
            </a:r>
            <a:r>
              <a:rPr lang="en-CA" dirty="0" err="1" smtClean="0">
                <a:hlinkClick r:id="rId2"/>
              </a:rPr>
              <a:t>Westminister</a:t>
            </a:r>
            <a:r>
              <a:rPr lang="en-CA" dirty="0" smtClean="0">
                <a:hlinkClick r:id="rId2"/>
              </a:rPr>
              <a:t> John Knox Press, 1996.</a:t>
            </a:r>
          </a:p>
          <a:p>
            <a:r>
              <a:rPr lang="en-CA" dirty="0" smtClean="0">
                <a:hlinkClick r:id="rId2"/>
              </a:rPr>
              <a:t>“The Annunciation.” Retrieved from New Advent’s website: http</a:t>
            </a:r>
            <a:r>
              <a:rPr lang="en-CA" dirty="0">
                <a:hlinkClick r:id="rId2"/>
              </a:rPr>
              <a:t>://www.newadvent.org/cathen/01541c.htm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4852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143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The Immaculate Conception &amp; Annunciation</vt:lpstr>
      <vt:lpstr>PowerPoint Presentation</vt:lpstr>
      <vt:lpstr>The Immaculate Conception</vt:lpstr>
      <vt:lpstr>The Annunciation</vt:lpstr>
      <vt:lpstr>The Annunciation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Annunciation &amp; the  Immaculate Conception</dc:title>
  <dc:creator>User</dc:creator>
  <cp:lastModifiedBy>User</cp:lastModifiedBy>
  <cp:revision>7</cp:revision>
  <dcterms:created xsi:type="dcterms:W3CDTF">2015-02-02T16:37:08Z</dcterms:created>
  <dcterms:modified xsi:type="dcterms:W3CDTF">2015-02-02T17:09:36Z</dcterms:modified>
</cp:coreProperties>
</file>