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1" r:id="rId7"/>
    <p:sldId id="260"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1" d="100"/>
          <a:sy n="81" d="100"/>
        </p:scale>
        <p:origin x="120" y="6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3/5/2018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youtube.com/watch?v=hGdqKWTSXdU"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CA" b="1" dirty="0"/>
              <a:t>The Good Samaritan: A Lesson on Love and Inclusion</a:t>
            </a:r>
          </a:p>
        </p:txBody>
      </p:sp>
      <p:pic>
        <p:nvPicPr>
          <p:cNvPr id="3" name="Picture 2">
            <a:extLst>
              <a:ext uri="{FF2B5EF4-FFF2-40B4-BE49-F238E27FC236}">
                <a16:creationId xmlns:a16="http://schemas.microsoft.com/office/drawing/2014/main" id="{E53F9A49-F2CD-4EFD-AD8A-546919588D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002332" y="4089041"/>
            <a:ext cx="1983348" cy="1983348"/>
          </a:xfrm>
          <a:prstGeom prst="rect">
            <a:avLst/>
          </a:prstGeom>
        </p:spPr>
      </p:pic>
    </p:spTree>
    <p:extLst>
      <p:ext uri="{BB962C8B-B14F-4D97-AF65-F5344CB8AC3E}">
        <p14:creationId xmlns:p14="http://schemas.microsoft.com/office/powerpoint/2010/main" val="3450777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dirty="0"/>
              <a:t>Group Activity:</a:t>
            </a:r>
          </a:p>
        </p:txBody>
      </p:sp>
      <p:sp>
        <p:nvSpPr>
          <p:cNvPr id="3" name="Content Placeholder 2"/>
          <p:cNvSpPr>
            <a:spLocks noGrp="1"/>
          </p:cNvSpPr>
          <p:nvPr>
            <p:ph idx="1"/>
          </p:nvPr>
        </p:nvSpPr>
        <p:spPr/>
        <p:txBody>
          <a:bodyPr>
            <a:normAutofit fontScale="92500"/>
          </a:bodyPr>
          <a:lstStyle/>
          <a:p>
            <a:r>
              <a:rPr lang="en-CA" sz="3200" dirty="0"/>
              <a:t>Get into the group that you have been assigned.</a:t>
            </a:r>
          </a:p>
          <a:p>
            <a:r>
              <a:rPr lang="en-CA" sz="3200" dirty="0"/>
              <a:t>Read the scripture passage that your group has been assigned.</a:t>
            </a:r>
          </a:p>
          <a:p>
            <a:r>
              <a:rPr lang="en-CA" sz="3200" dirty="0"/>
              <a:t>Complete the placemat questions as a group.</a:t>
            </a:r>
          </a:p>
          <a:p>
            <a:r>
              <a:rPr lang="en-CA" sz="3200" dirty="0"/>
              <a:t>Select a spokesperson.</a:t>
            </a:r>
          </a:p>
          <a:p>
            <a:r>
              <a:rPr lang="en-CA" sz="3200" dirty="0"/>
              <a:t>Share your responses with the class.</a:t>
            </a:r>
          </a:p>
        </p:txBody>
      </p:sp>
    </p:spTree>
    <p:extLst>
      <p:ext uri="{BB962C8B-B14F-4D97-AF65-F5344CB8AC3E}">
        <p14:creationId xmlns:p14="http://schemas.microsoft.com/office/powerpoint/2010/main" val="10440468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FD062-2FBC-45D5-BA4C-09DB8CFAA09D}"/>
              </a:ext>
            </a:extLst>
          </p:cNvPr>
          <p:cNvSpPr>
            <a:spLocks noGrp="1"/>
          </p:cNvSpPr>
          <p:nvPr>
            <p:ph type="title"/>
          </p:nvPr>
        </p:nvSpPr>
        <p:spPr/>
        <p:txBody>
          <a:bodyPr/>
          <a:lstStyle/>
          <a:p>
            <a:r>
              <a:rPr lang="en-US" dirty="0"/>
              <a:t>Scripture Passages for Placemat Activity</a:t>
            </a:r>
          </a:p>
        </p:txBody>
      </p:sp>
      <p:sp>
        <p:nvSpPr>
          <p:cNvPr id="3" name="Content Placeholder 2">
            <a:extLst>
              <a:ext uri="{FF2B5EF4-FFF2-40B4-BE49-F238E27FC236}">
                <a16:creationId xmlns:a16="http://schemas.microsoft.com/office/drawing/2014/main" id="{A3426770-3B66-4C4E-9CB9-F0DA52365964}"/>
              </a:ext>
            </a:extLst>
          </p:cNvPr>
          <p:cNvSpPr>
            <a:spLocks noGrp="1"/>
          </p:cNvSpPr>
          <p:nvPr>
            <p:ph idx="1"/>
          </p:nvPr>
        </p:nvSpPr>
        <p:spPr/>
        <p:txBody>
          <a:bodyPr>
            <a:normAutofit/>
          </a:bodyPr>
          <a:lstStyle/>
          <a:p>
            <a:pPr>
              <a:buFont typeface="Wingdings" panose="05000000000000000000" pitchFamily="2" charset="2"/>
              <a:buChar char="§"/>
            </a:pPr>
            <a:r>
              <a:rPr lang="en-US" sz="2800" dirty="0"/>
              <a:t>Luke 14: 7-14</a:t>
            </a:r>
          </a:p>
          <a:p>
            <a:pPr>
              <a:buFont typeface="Wingdings" panose="05000000000000000000" pitchFamily="2" charset="2"/>
              <a:buChar char="§"/>
            </a:pPr>
            <a:r>
              <a:rPr lang="en-US" sz="2800" dirty="0"/>
              <a:t>Luke 5: 27-32</a:t>
            </a:r>
          </a:p>
          <a:p>
            <a:pPr>
              <a:buFont typeface="Wingdings" panose="05000000000000000000" pitchFamily="2" charset="2"/>
              <a:buChar char="§"/>
            </a:pPr>
            <a:r>
              <a:rPr lang="en-US" sz="2800" dirty="0"/>
              <a:t>Luke 19: 1-10</a:t>
            </a:r>
          </a:p>
          <a:p>
            <a:pPr>
              <a:buFont typeface="Wingdings" panose="05000000000000000000" pitchFamily="2" charset="2"/>
              <a:buChar char="§"/>
            </a:pPr>
            <a:r>
              <a:rPr lang="en-US" sz="2800" dirty="0"/>
              <a:t>Luke 7: 36-50</a:t>
            </a:r>
          </a:p>
          <a:p>
            <a:pPr>
              <a:buFont typeface="Wingdings" panose="05000000000000000000" pitchFamily="2" charset="2"/>
              <a:buChar char="§"/>
            </a:pPr>
            <a:r>
              <a:rPr lang="en-US" sz="2800" dirty="0"/>
              <a:t>Mark 10: 13-16</a:t>
            </a:r>
          </a:p>
          <a:p>
            <a:pPr>
              <a:buFont typeface="Wingdings" panose="05000000000000000000" pitchFamily="2" charset="2"/>
              <a:buChar char="§"/>
            </a:pPr>
            <a:r>
              <a:rPr lang="en-US" sz="2800" dirty="0"/>
              <a:t>Matthew 12: 46-50</a:t>
            </a:r>
          </a:p>
          <a:p>
            <a:pPr>
              <a:buFont typeface="Wingdings" panose="05000000000000000000" pitchFamily="2" charset="2"/>
              <a:buChar char="§"/>
            </a:pPr>
            <a:r>
              <a:rPr lang="en-US" sz="2800" dirty="0"/>
              <a:t>John 4: 1-42</a:t>
            </a:r>
          </a:p>
        </p:txBody>
      </p:sp>
    </p:spTree>
    <p:extLst>
      <p:ext uri="{BB962C8B-B14F-4D97-AF65-F5344CB8AC3E}">
        <p14:creationId xmlns:p14="http://schemas.microsoft.com/office/powerpoint/2010/main" val="18480488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Luke 10:25-37</a:t>
            </a:r>
            <a:endParaRPr lang="en-CA" sz="4000" dirty="0"/>
          </a:p>
        </p:txBody>
      </p:sp>
      <p:sp>
        <p:nvSpPr>
          <p:cNvPr id="3" name="Content Placeholder 2"/>
          <p:cNvSpPr>
            <a:spLocks noGrp="1"/>
          </p:cNvSpPr>
          <p:nvPr>
            <p:ph idx="1"/>
          </p:nvPr>
        </p:nvSpPr>
        <p:spPr/>
        <p:txBody>
          <a:bodyPr/>
          <a:lstStyle/>
          <a:p>
            <a:r>
              <a:rPr lang="en-US" sz="2000" dirty="0"/>
              <a:t>[25] On one occasion an expert in the law stood up to test Jesus. "Teacher," he asked, "what must I do to inherit eternal life?"</a:t>
            </a:r>
          </a:p>
          <a:p>
            <a:r>
              <a:rPr lang="en-US" sz="2000" dirty="0"/>
              <a:t>[26] "What is written in the Law?" he replied. "How do you read it?"</a:t>
            </a:r>
          </a:p>
          <a:p>
            <a:r>
              <a:rPr lang="en-US" sz="2000" dirty="0"/>
              <a:t>[27] He answered: " 'Love the Lord your God with all your heart and with all your soul and with all your strength and with all your mind'; and, 'Love your neighbor as yourself.'"</a:t>
            </a:r>
          </a:p>
          <a:p>
            <a:r>
              <a:rPr lang="en-US" sz="2000" dirty="0"/>
              <a:t>[28] "You have answered correctly," Jesus replied. "Do this and you will live."</a:t>
            </a:r>
          </a:p>
          <a:p>
            <a:r>
              <a:rPr lang="en-US" sz="2000" dirty="0"/>
              <a:t>[29] But he wanted to justify himself, so he asked Jesus, "And who is my neighbor?"</a:t>
            </a:r>
          </a:p>
          <a:p>
            <a:endParaRPr lang="en-CA" dirty="0"/>
          </a:p>
        </p:txBody>
      </p:sp>
    </p:spTree>
    <p:extLst>
      <p:ext uri="{BB962C8B-B14F-4D97-AF65-F5344CB8AC3E}">
        <p14:creationId xmlns:p14="http://schemas.microsoft.com/office/powerpoint/2010/main" val="1556667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Luke 10:25-37</a:t>
            </a:r>
            <a:endParaRPr lang="en-CA" sz="4000" dirty="0"/>
          </a:p>
        </p:txBody>
      </p:sp>
      <p:sp>
        <p:nvSpPr>
          <p:cNvPr id="3" name="Content Placeholder 2"/>
          <p:cNvSpPr>
            <a:spLocks noGrp="1"/>
          </p:cNvSpPr>
          <p:nvPr>
            <p:ph idx="1"/>
          </p:nvPr>
        </p:nvSpPr>
        <p:spPr>
          <a:xfrm>
            <a:off x="677334" y="2160589"/>
            <a:ext cx="8596668" cy="4484910"/>
          </a:xfrm>
        </p:spPr>
        <p:txBody>
          <a:bodyPr>
            <a:normAutofit/>
          </a:bodyPr>
          <a:lstStyle/>
          <a:p>
            <a:r>
              <a:rPr lang="en-US" sz="2000" dirty="0"/>
              <a:t>[30] In reply Jesus said: "A man was going down from Jerusalem to Jericho, when he fell into the hands of robbers. They stripped him of his clothes, beat him and went away, leaving him half dead. [31] A priest happened to be going down the same road, and when he saw the man, he passed by on the other side. [32] So too, a Levite, when he came to the place and saw him, passed by on the other side. [33] But a Samaritan, as he traveled, came where the man was; and when he saw him, he took pity on him. [34] He went to him and bandaged his wounds, pouring on oil and wine. Then he put the man on his own donkey, took him to an inn and took care of him. [35] The next day he took out two silver coins and gave them to the innkeeper. 'Look after him,' he said, 'and when I return, I will reimburse you for any extra expense you may have.'</a:t>
            </a:r>
          </a:p>
          <a:p>
            <a:endParaRPr lang="en-CA" dirty="0"/>
          </a:p>
        </p:txBody>
      </p:sp>
    </p:spTree>
    <p:extLst>
      <p:ext uri="{BB962C8B-B14F-4D97-AF65-F5344CB8AC3E}">
        <p14:creationId xmlns:p14="http://schemas.microsoft.com/office/powerpoint/2010/main" val="3783283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b="1" dirty="0"/>
              <a:t>Luke 10:25-37</a:t>
            </a:r>
            <a:endParaRPr lang="en-CA" sz="4000" dirty="0"/>
          </a:p>
        </p:txBody>
      </p:sp>
      <p:sp>
        <p:nvSpPr>
          <p:cNvPr id="3" name="Content Placeholder 2"/>
          <p:cNvSpPr>
            <a:spLocks noGrp="1"/>
          </p:cNvSpPr>
          <p:nvPr>
            <p:ph idx="1"/>
          </p:nvPr>
        </p:nvSpPr>
        <p:spPr/>
        <p:txBody>
          <a:bodyPr/>
          <a:lstStyle/>
          <a:p>
            <a:r>
              <a:rPr lang="en-US" sz="2000" dirty="0"/>
              <a:t>[36] "Which of these three do you think was a neighbor to the man who fell into the hands of robbers?"</a:t>
            </a:r>
          </a:p>
          <a:p>
            <a:r>
              <a:rPr lang="en-US" sz="2000" dirty="0"/>
              <a:t>[37] The expert in the law replied, "The one who had mercy on him."</a:t>
            </a:r>
          </a:p>
          <a:p>
            <a:r>
              <a:rPr lang="en-US" sz="2000" dirty="0"/>
              <a:t>Jesus told him, "Go and do likewise."</a:t>
            </a:r>
          </a:p>
        </p:txBody>
      </p:sp>
    </p:spTree>
    <p:extLst>
      <p:ext uri="{BB962C8B-B14F-4D97-AF65-F5344CB8AC3E}">
        <p14:creationId xmlns:p14="http://schemas.microsoft.com/office/powerpoint/2010/main" val="2777958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b="1" dirty="0"/>
              <a:t>Animated Version of The Good Samaritan</a:t>
            </a:r>
          </a:p>
        </p:txBody>
      </p:sp>
      <p:sp>
        <p:nvSpPr>
          <p:cNvPr id="3" name="Content Placeholder 2"/>
          <p:cNvSpPr>
            <a:spLocks noGrp="1"/>
          </p:cNvSpPr>
          <p:nvPr>
            <p:ph idx="1"/>
          </p:nvPr>
        </p:nvSpPr>
        <p:spPr/>
        <p:txBody>
          <a:bodyPr>
            <a:normAutofit/>
          </a:bodyPr>
          <a:lstStyle/>
          <a:p>
            <a:r>
              <a:rPr lang="en-CA" sz="2400" dirty="0">
                <a:hlinkClick r:id="rId2"/>
              </a:rPr>
              <a:t>https://www.youtube.com/watch?v=hGdqKWTSXdU</a:t>
            </a:r>
            <a:endParaRPr lang="en-CA" sz="2400" dirty="0"/>
          </a:p>
        </p:txBody>
      </p:sp>
    </p:spTree>
    <p:extLst>
      <p:ext uri="{BB962C8B-B14F-4D97-AF65-F5344CB8AC3E}">
        <p14:creationId xmlns:p14="http://schemas.microsoft.com/office/powerpoint/2010/main" val="569908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7951" y="509587"/>
            <a:ext cx="9163050" cy="5838825"/>
          </a:xfrm>
          <a:prstGeom prst="rect">
            <a:avLst/>
          </a:prstGeom>
        </p:spPr>
      </p:pic>
    </p:spTree>
    <p:extLst>
      <p:ext uri="{BB962C8B-B14F-4D97-AF65-F5344CB8AC3E}">
        <p14:creationId xmlns:p14="http://schemas.microsoft.com/office/powerpoint/2010/main" val="8186515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b="1" dirty="0"/>
              <a:t>What is a Good Samaritan?</a:t>
            </a:r>
          </a:p>
        </p:txBody>
      </p:sp>
      <p:sp>
        <p:nvSpPr>
          <p:cNvPr id="3" name="Content Placeholder 2"/>
          <p:cNvSpPr>
            <a:spLocks noGrp="1"/>
          </p:cNvSpPr>
          <p:nvPr>
            <p:ph idx="1"/>
          </p:nvPr>
        </p:nvSpPr>
        <p:spPr>
          <a:xfrm>
            <a:off x="677334" y="2160589"/>
            <a:ext cx="8596668" cy="4510667"/>
          </a:xfrm>
        </p:spPr>
        <p:txBody>
          <a:bodyPr>
            <a:normAutofit lnSpcReduction="10000"/>
          </a:bodyPr>
          <a:lstStyle/>
          <a:p>
            <a:r>
              <a:rPr lang="en-CA" sz="3600" dirty="0"/>
              <a:t>List </a:t>
            </a:r>
            <a:r>
              <a:rPr lang="en-CA" sz="3600" b="1" dirty="0"/>
              <a:t>3 words </a:t>
            </a:r>
            <a:r>
              <a:rPr lang="en-CA" sz="3600" dirty="0"/>
              <a:t>that come to mind (ex. qualities you think a Good Samaritan has)</a:t>
            </a:r>
          </a:p>
          <a:p>
            <a:r>
              <a:rPr lang="en-CA" sz="3600" dirty="0"/>
              <a:t>Identify </a:t>
            </a:r>
            <a:r>
              <a:rPr lang="en-CA" sz="3600" b="1" dirty="0"/>
              <a:t>2 questions </a:t>
            </a:r>
            <a:r>
              <a:rPr lang="en-CA" sz="3600" dirty="0"/>
              <a:t>you have about Good Samaritans</a:t>
            </a:r>
          </a:p>
          <a:p>
            <a:r>
              <a:rPr lang="en-CA" sz="3600" dirty="0"/>
              <a:t>Create an </a:t>
            </a:r>
            <a:r>
              <a:rPr lang="en-CA" sz="3600" b="1" dirty="0"/>
              <a:t>image or symbol</a:t>
            </a:r>
            <a:r>
              <a:rPr lang="en-CA" sz="3600" dirty="0"/>
              <a:t> to represent what you think it means to be a Good Samaritan</a:t>
            </a:r>
            <a:endParaRPr lang="en-CA" sz="3600" b="1" dirty="0"/>
          </a:p>
        </p:txBody>
      </p:sp>
    </p:spTree>
    <p:extLst>
      <p:ext uri="{BB962C8B-B14F-4D97-AF65-F5344CB8AC3E}">
        <p14:creationId xmlns:p14="http://schemas.microsoft.com/office/powerpoint/2010/main" val="507800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CA" sz="4000" b="1" dirty="0"/>
              <a:t>Lessons Learned from The Good Samaritan</a:t>
            </a:r>
          </a:p>
        </p:txBody>
      </p:sp>
      <p:sp>
        <p:nvSpPr>
          <p:cNvPr id="3" name="Content Placeholder 2"/>
          <p:cNvSpPr>
            <a:spLocks noGrp="1"/>
          </p:cNvSpPr>
          <p:nvPr>
            <p:ph idx="1"/>
          </p:nvPr>
        </p:nvSpPr>
        <p:spPr>
          <a:xfrm>
            <a:off x="677334" y="2160589"/>
            <a:ext cx="8596668" cy="4510667"/>
          </a:xfrm>
        </p:spPr>
        <p:txBody>
          <a:bodyPr>
            <a:normAutofit/>
          </a:bodyPr>
          <a:lstStyle/>
          <a:p>
            <a:pPr>
              <a:buFont typeface="Arial" panose="020B0604020202020204" pitchFamily="34" charset="0"/>
              <a:buChar char="•"/>
            </a:pPr>
            <a:r>
              <a:rPr lang="en-CA" sz="3200" dirty="0"/>
              <a:t>Avoid </a:t>
            </a:r>
            <a:r>
              <a:rPr lang="en-CA" sz="3200" b="1" dirty="0"/>
              <a:t>prejudice:</a:t>
            </a:r>
          </a:p>
          <a:p>
            <a:pPr>
              <a:buFont typeface="Wingdings" panose="05000000000000000000" pitchFamily="2" charset="2"/>
              <a:buChar char="Ø"/>
            </a:pPr>
            <a:r>
              <a:rPr lang="en-CA" sz="3200" dirty="0"/>
              <a:t>A “preconceived opinion that is not based on reason or actual experience.” </a:t>
            </a:r>
            <a:r>
              <a:rPr lang="en-CA" sz="1600" dirty="0"/>
              <a:t>– Oxford Dictionary</a:t>
            </a:r>
          </a:p>
          <a:p>
            <a:pPr>
              <a:buFont typeface="Arial" panose="020B0604020202020204" pitchFamily="34" charset="0"/>
              <a:buChar char="•"/>
            </a:pPr>
            <a:r>
              <a:rPr lang="en-CA" sz="3200" dirty="0"/>
              <a:t>Show </a:t>
            </a:r>
            <a:r>
              <a:rPr lang="en-CA" sz="3200" b="1" dirty="0"/>
              <a:t>compassion:</a:t>
            </a:r>
          </a:p>
          <a:p>
            <a:pPr>
              <a:buFont typeface="Wingdings" panose="05000000000000000000" pitchFamily="2" charset="2"/>
              <a:buChar char="Ø"/>
            </a:pPr>
            <a:r>
              <a:rPr lang="en-CA" sz="3200" dirty="0"/>
              <a:t>“Sympathetic pity and concern for the sufferings or misfortunes of others.” </a:t>
            </a:r>
            <a:r>
              <a:rPr lang="en-CA" sz="1600" dirty="0"/>
              <a:t>– Oxford Dictionary</a:t>
            </a:r>
          </a:p>
          <a:p>
            <a:pPr>
              <a:buFont typeface="Arial" panose="020B0604020202020204" pitchFamily="34" charset="0"/>
              <a:buChar char="•"/>
            </a:pPr>
            <a:endParaRPr lang="en-CA" sz="3600" dirty="0"/>
          </a:p>
        </p:txBody>
      </p:sp>
    </p:spTree>
    <p:extLst>
      <p:ext uri="{BB962C8B-B14F-4D97-AF65-F5344CB8AC3E}">
        <p14:creationId xmlns:p14="http://schemas.microsoft.com/office/powerpoint/2010/main" val="8037929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CA" b="1" dirty="0"/>
              <a:t>Lessons Learned from The Good Samaritan</a:t>
            </a:r>
            <a:endParaRPr lang="en-CA" dirty="0"/>
          </a:p>
        </p:txBody>
      </p:sp>
      <p:sp>
        <p:nvSpPr>
          <p:cNvPr id="3" name="Content Placeholder 2"/>
          <p:cNvSpPr>
            <a:spLocks noGrp="1"/>
          </p:cNvSpPr>
          <p:nvPr>
            <p:ph idx="1"/>
          </p:nvPr>
        </p:nvSpPr>
        <p:spPr/>
        <p:txBody>
          <a:bodyPr>
            <a:normAutofit lnSpcReduction="10000"/>
          </a:bodyPr>
          <a:lstStyle/>
          <a:p>
            <a:pPr>
              <a:buFont typeface="Arial" panose="020B0604020202020204" pitchFamily="34" charset="0"/>
              <a:buChar char="•"/>
            </a:pPr>
            <a:r>
              <a:rPr lang="en-CA" sz="3200" b="1" dirty="0"/>
              <a:t>Love your neighbour:</a:t>
            </a:r>
          </a:p>
          <a:p>
            <a:pPr>
              <a:buFont typeface="Wingdings" panose="05000000000000000000" pitchFamily="2" charset="2"/>
              <a:buChar char="Ø"/>
            </a:pPr>
            <a:r>
              <a:rPr lang="en-CA" sz="3200" dirty="0"/>
              <a:t>	We must consider all the people of the world to be our “neighbours.”</a:t>
            </a:r>
          </a:p>
          <a:p>
            <a:pPr>
              <a:buFont typeface="Wingdings" panose="05000000000000000000" pitchFamily="2" charset="2"/>
              <a:buChar char="Ø"/>
            </a:pPr>
            <a:r>
              <a:rPr lang="en-CA" sz="3200" dirty="0"/>
              <a:t>Just as God loves all His people, so should we.</a:t>
            </a:r>
          </a:p>
          <a:p>
            <a:r>
              <a:rPr lang="en-CA" sz="3200" dirty="0"/>
              <a:t>Jesus calls us to extend our love even to our enemies.</a:t>
            </a:r>
          </a:p>
        </p:txBody>
      </p:sp>
    </p:spTree>
    <p:extLst>
      <p:ext uri="{BB962C8B-B14F-4D97-AF65-F5344CB8AC3E}">
        <p14:creationId xmlns:p14="http://schemas.microsoft.com/office/powerpoint/2010/main" val="119258983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78</TotalTime>
  <Words>617</Words>
  <Application>Microsoft Office PowerPoint</Application>
  <PresentationFormat>Widescreen</PresentationFormat>
  <Paragraphs>43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Trebuchet MS</vt:lpstr>
      <vt:lpstr>Wingdings</vt:lpstr>
      <vt:lpstr>Wingdings 3</vt:lpstr>
      <vt:lpstr>Facet</vt:lpstr>
      <vt:lpstr>The Good Samaritan: A Lesson on Love and Inclusion</vt:lpstr>
      <vt:lpstr>Luke 10:25-37</vt:lpstr>
      <vt:lpstr>Luke 10:25-37</vt:lpstr>
      <vt:lpstr>Luke 10:25-37</vt:lpstr>
      <vt:lpstr>Animated Version of The Good Samaritan</vt:lpstr>
      <vt:lpstr>PowerPoint Presentation</vt:lpstr>
      <vt:lpstr>What is a Good Samaritan?</vt:lpstr>
      <vt:lpstr>Lessons Learned from The Good Samaritan</vt:lpstr>
      <vt:lpstr>Lessons Learned from The Good Samaritan</vt:lpstr>
      <vt:lpstr>Group Activity:</vt:lpstr>
      <vt:lpstr>Scripture Passages for Placemat Activity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Good Samaritan: A Lesson on Inclusion</dc:title>
  <dc:creator>User</dc:creator>
  <cp:lastModifiedBy>Williams, Kelly A</cp:lastModifiedBy>
  <cp:revision>19</cp:revision>
  <dcterms:created xsi:type="dcterms:W3CDTF">2015-03-17T18:00:34Z</dcterms:created>
  <dcterms:modified xsi:type="dcterms:W3CDTF">2018-03-05T14:07:51Z</dcterms:modified>
</cp:coreProperties>
</file>