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bPKhYBaW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Parable of the Talents</a:t>
            </a:r>
            <a:endParaRPr lang="en-C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393" y="4572016"/>
            <a:ext cx="1274174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What are Talents?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List </a:t>
            </a:r>
            <a:r>
              <a:rPr lang="en-CA" sz="3200" b="1" dirty="0" smtClean="0"/>
              <a:t>3 words </a:t>
            </a:r>
            <a:r>
              <a:rPr lang="en-CA" sz="3200" dirty="0" smtClean="0"/>
              <a:t>that come to mind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Identify </a:t>
            </a:r>
            <a:r>
              <a:rPr lang="en-CA" sz="3200" b="1" dirty="0" smtClean="0"/>
              <a:t>2 questions </a:t>
            </a:r>
            <a:r>
              <a:rPr lang="en-CA" sz="3200" dirty="0" smtClean="0"/>
              <a:t>you have about talents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Develop a </a:t>
            </a:r>
            <a:r>
              <a:rPr lang="en-CA" sz="3200" b="1" dirty="0" smtClean="0"/>
              <a:t>metaphor/simile</a:t>
            </a:r>
            <a:r>
              <a:rPr lang="en-CA" sz="3200" dirty="0" smtClean="0"/>
              <a:t> (</a:t>
            </a:r>
            <a:r>
              <a:rPr lang="en-CA" sz="3200" dirty="0" err="1" smtClean="0"/>
              <a:t>eg</a:t>
            </a:r>
            <a:r>
              <a:rPr lang="en-CA" sz="3200" dirty="0" smtClean="0"/>
              <a:t>. “A talent is like …)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467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Matthew 25:14-30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06581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Jesus told the following parable to his disciples when asked about the end of the age and the signs that would accompany it:</a:t>
            </a:r>
          </a:p>
          <a:p>
            <a:r>
              <a:rPr lang="en-CA" sz="2800" dirty="0" smtClean="0"/>
              <a:t>14</a:t>
            </a:r>
            <a:r>
              <a:rPr lang="en-CA" sz="2800" dirty="0"/>
              <a:t> ‘For it is as if a man, going on a journey, summoned his slaves and entrusted his property to them; </a:t>
            </a:r>
            <a:r>
              <a:rPr lang="en-CA" sz="2800" baseline="30000" dirty="0"/>
              <a:t>15</a:t>
            </a:r>
            <a:r>
              <a:rPr lang="en-CA" sz="2800" dirty="0"/>
              <a:t>to one he gave five talents</a:t>
            </a:r>
            <a:r>
              <a:rPr lang="en-CA" sz="2800" dirty="0" smtClean="0"/>
              <a:t>, </a:t>
            </a:r>
            <a:r>
              <a:rPr lang="en-CA" sz="2800" dirty="0"/>
              <a:t>to another two, to another one, to each according to his ability. Then he went away. </a:t>
            </a:r>
            <a:r>
              <a:rPr lang="en-CA" sz="2800" baseline="30000" dirty="0"/>
              <a:t>16</a:t>
            </a:r>
            <a:r>
              <a:rPr lang="en-CA" sz="2800" dirty="0"/>
              <a:t>The one who had received the five talents went off at once and traded with them, and made five more talents. </a:t>
            </a:r>
            <a:r>
              <a:rPr lang="en-CA" sz="2800" baseline="30000" dirty="0"/>
              <a:t>17</a:t>
            </a:r>
            <a:r>
              <a:rPr lang="en-CA" sz="2800" dirty="0"/>
              <a:t>In the same way, the one who had the two talents made two more talents. </a:t>
            </a:r>
            <a:r>
              <a:rPr lang="en-CA" sz="2800" baseline="30000" dirty="0"/>
              <a:t>18</a:t>
            </a:r>
            <a:r>
              <a:rPr lang="en-CA" sz="2800" dirty="0"/>
              <a:t>But the one who had received the one talent went off and dug a hole in the ground and hid his master’s money. 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4739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Matthew 25:14-30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baseline="30000" dirty="0"/>
              <a:t>19</a:t>
            </a:r>
            <a:r>
              <a:rPr lang="en-CA" sz="2400" dirty="0"/>
              <a:t>After a long time the master of those slaves came and settled accounts with them. </a:t>
            </a:r>
            <a:r>
              <a:rPr lang="en-CA" sz="2400" baseline="30000" dirty="0"/>
              <a:t>20</a:t>
            </a:r>
            <a:r>
              <a:rPr lang="en-CA" sz="2400" dirty="0"/>
              <a:t>Then the one who had received the five talents came forward, bringing five more talents, saying, “Master, you handed over to me five talents; see, I have made five more talents.” </a:t>
            </a:r>
            <a:r>
              <a:rPr lang="en-CA" sz="2400" baseline="30000" dirty="0"/>
              <a:t>21</a:t>
            </a:r>
            <a:r>
              <a:rPr lang="en-CA" sz="2400" dirty="0"/>
              <a:t>His master said to him, “Well done, good and trustworthy slave; you have been trustworthy in a few things, I will put you in charge of many things; enter into the joy of your master.” </a:t>
            </a:r>
            <a:r>
              <a:rPr lang="en-CA" sz="2400" baseline="30000" dirty="0"/>
              <a:t>22</a:t>
            </a:r>
            <a:r>
              <a:rPr lang="en-CA" sz="2400" dirty="0"/>
              <a:t>And the one with the two talents also came forward, saying, “Master, you handed over to me two talents; see, I have made two more talents.” </a:t>
            </a:r>
            <a:r>
              <a:rPr lang="en-CA" sz="2400" baseline="30000" dirty="0"/>
              <a:t>23</a:t>
            </a:r>
            <a:r>
              <a:rPr lang="en-CA" sz="2400" dirty="0"/>
              <a:t>His master said to him, “Well done, good and trustworthy slave; you have been trustworthy in a few things, I will put you in charge of many things; enter into the joy of your master.”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49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Matthew 25:14-30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baseline="30000" dirty="0"/>
              <a:t>24</a:t>
            </a:r>
            <a:r>
              <a:rPr lang="en-CA" sz="2400" dirty="0"/>
              <a:t>Then the one who had received the one talent also came forward, saying, “Master, I knew that you were a harsh man, reaping where you did not sow, and gathering where you did not scatter seed; </a:t>
            </a:r>
            <a:r>
              <a:rPr lang="en-CA" sz="2400" baseline="30000" dirty="0"/>
              <a:t>25</a:t>
            </a:r>
            <a:r>
              <a:rPr lang="en-CA" sz="2400" dirty="0"/>
              <a:t>so I was afraid, and I went and hid your talent in the ground. Here you have what is yours.” </a:t>
            </a:r>
            <a:r>
              <a:rPr lang="en-CA" sz="2400" baseline="30000" dirty="0"/>
              <a:t>26</a:t>
            </a:r>
            <a:r>
              <a:rPr lang="en-CA" sz="2400" dirty="0"/>
              <a:t>But his master replied, “You wicked and lazy slave! You knew, did you, that I reap where I did not sow, and gather where I did not scatter? </a:t>
            </a:r>
            <a:r>
              <a:rPr lang="en-CA" sz="2400" baseline="30000" dirty="0"/>
              <a:t>27</a:t>
            </a:r>
            <a:r>
              <a:rPr lang="en-CA" sz="2400" dirty="0"/>
              <a:t>Then you ought to have invested my money with the bankers, and on my return I would have received what was my own with interest. </a:t>
            </a:r>
            <a:r>
              <a:rPr lang="en-CA" sz="2400" baseline="30000" dirty="0"/>
              <a:t>28</a:t>
            </a:r>
            <a:r>
              <a:rPr lang="en-CA" sz="2400" dirty="0"/>
              <a:t>So take the talent from him, and give it to the one with the ten talents. </a:t>
            </a:r>
            <a:r>
              <a:rPr lang="en-CA" sz="2400" baseline="30000" dirty="0"/>
              <a:t>29</a:t>
            </a:r>
            <a:r>
              <a:rPr lang="en-CA" sz="2400" dirty="0"/>
              <a:t>For to all those who have, more will be given, and they will have an abundance; but from those who have nothing, even what they have will be taken away. </a:t>
            </a:r>
            <a:r>
              <a:rPr lang="en-CA" sz="2400" baseline="30000" dirty="0"/>
              <a:t>30</a:t>
            </a:r>
            <a:r>
              <a:rPr lang="en-CA" sz="2400" dirty="0"/>
              <a:t>As for this worthless slave, throw him into the outer darkness, where there will be weeping and gnashing of teeth.”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82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Animated Version of the Parable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hlinkClick r:id="rId2"/>
              </a:rPr>
              <a:t>https://www.youtube.com/watch?v=bbPKhYBaWRg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037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453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The Parable of the Talents</vt:lpstr>
      <vt:lpstr>What are Talents?</vt:lpstr>
      <vt:lpstr>Matthew 25:14-30</vt:lpstr>
      <vt:lpstr>Matthew 25:14-30</vt:lpstr>
      <vt:lpstr>Matthew 25:14-30</vt:lpstr>
      <vt:lpstr>Animated Version of the Parable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Talents</dc:title>
  <dc:creator>User</dc:creator>
  <cp:lastModifiedBy>Williams, Kelly A</cp:lastModifiedBy>
  <cp:revision>12</cp:revision>
  <dcterms:created xsi:type="dcterms:W3CDTF">2015-03-29T20:25:43Z</dcterms:created>
  <dcterms:modified xsi:type="dcterms:W3CDTF">2016-04-18T13:35:01Z</dcterms:modified>
</cp:coreProperties>
</file>