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2533" y="889119"/>
            <a:ext cx="8825658" cy="2677648"/>
          </a:xfrm>
        </p:spPr>
        <p:txBody>
          <a:bodyPr/>
          <a:lstStyle/>
          <a:p>
            <a:pPr algn="ctr"/>
            <a:r>
              <a:rPr lang="en-CA" b="1" dirty="0" smtClean="0"/>
              <a:t>The Physical Aspect of Being Human</a:t>
            </a:r>
            <a:endParaRPr lang="en-CA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252" y="3715287"/>
            <a:ext cx="3802219" cy="252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67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Key Concepts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51846"/>
          </a:xfrm>
        </p:spPr>
        <p:txBody>
          <a:bodyPr>
            <a:normAutofit/>
          </a:bodyPr>
          <a:lstStyle/>
          <a:p>
            <a:r>
              <a:rPr lang="en-CA" sz="3200" dirty="0" smtClean="0"/>
              <a:t>The Incarnation shows us the sacredness of the human body</a:t>
            </a:r>
          </a:p>
          <a:p>
            <a:r>
              <a:rPr lang="en-CA" sz="3200" dirty="0" smtClean="0"/>
              <a:t>Jesus affirms the dignity of every person</a:t>
            </a:r>
          </a:p>
          <a:p>
            <a:r>
              <a:rPr lang="en-CA" sz="3200" dirty="0" smtClean="0"/>
              <a:t>We are made in the image and likeness of God</a:t>
            </a:r>
          </a:p>
          <a:p>
            <a:r>
              <a:rPr lang="en-CA" sz="3200" dirty="0" smtClean="0"/>
              <a:t>The fifth commandment underlies the sacredness of human life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73059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Key Concepts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887452"/>
          </a:xfrm>
        </p:spPr>
        <p:txBody>
          <a:bodyPr>
            <a:normAutofit/>
          </a:bodyPr>
          <a:lstStyle/>
          <a:p>
            <a:r>
              <a:rPr lang="en-CA" sz="3200" dirty="0" smtClean="0"/>
              <a:t>We are called to co-operate with God in the care of our bodies</a:t>
            </a:r>
          </a:p>
          <a:p>
            <a:r>
              <a:rPr lang="en-CA" sz="3200" dirty="0" smtClean="0"/>
              <a:t>God’s creation of us does not end</a:t>
            </a:r>
          </a:p>
          <a:p>
            <a:r>
              <a:rPr lang="en-CA" sz="3200" dirty="0" smtClean="0"/>
              <a:t>We constantly change physically and we are called to respect that change in ourselves and others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470426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4000" b="1" dirty="0" smtClean="0"/>
              <a:t>Discussion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132151"/>
          </a:xfrm>
        </p:spPr>
        <p:txBody>
          <a:bodyPr>
            <a:normAutofit/>
          </a:bodyPr>
          <a:lstStyle/>
          <a:p>
            <a:r>
              <a:rPr lang="en-CA" sz="3200" dirty="0" smtClean="0"/>
              <a:t>What does “self-image” mean?</a:t>
            </a:r>
          </a:p>
          <a:p>
            <a:r>
              <a:rPr lang="en-CA" sz="3200" dirty="0" smtClean="0"/>
              <a:t>In our society, what is the “ideal self-image”?</a:t>
            </a:r>
          </a:p>
          <a:p>
            <a:r>
              <a:rPr lang="en-CA" sz="3200" dirty="0" smtClean="0"/>
              <a:t>Is there a big gap between how you see yourself and how you’d like to be?</a:t>
            </a:r>
          </a:p>
          <a:p>
            <a:r>
              <a:rPr lang="en-CA" sz="3200" dirty="0" smtClean="0"/>
              <a:t>How does this gap feel?  When does it become a “problem”?</a:t>
            </a:r>
          </a:p>
        </p:txBody>
      </p:sp>
    </p:spTree>
    <p:extLst>
      <p:ext uri="{BB962C8B-B14F-4D97-AF65-F5344CB8AC3E}">
        <p14:creationId xmlns:p14="http://schemas.microsoft.com/office/powerpoint/2010/main" val="259592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4000" b="1" dirty="0" smtClean="0"/>
              <a:t>Definitions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b="1" dirty="0" smtClean="0"/>
              <a:t>Self-image:</a:t>
            </a:r>
            <a:r>
              <a:rPr lang="en-CA" sz="3200" dirty="0" smtClean="0"/>
              <a:t> how we see ourselves</a:t>
            </a:r>
          </a:p>
          <a:p>
            <a:r>
              <a:rPr lang="en-CA" sz="3200" b="1" dirty="0" smtClean="0"/>
              <a:t>Ideal self-image</a:t>
            </a:r>
            <a:r>
              <a:rPr lang="en-CA" sz="3200" dirty="0" smtClean="0"/>
              <a:t>: how we’d like to be; the qualities we admire in others</a:t>
            </a:r>
          </a:p>
          <a:p>
            <a:r>
              <a:rPr lang="en-CA" sz="3200" b="1" dirty="0" smtClean="0"/>
              <a:t>Image gap</a:t>
            </a:r>
            <a:r>
              <a:rPr lang="en-CA" sz="3200" dirty="0" smtClean="0"/>
              <a:t>: the difference between self-image and ideal self-image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009943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4000" b="1" dirty="0" smtClean="0"/>
              <a:t>Think-pair-share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With a partner, come up with a list of strategies that can help teens develop a </a:t>
            </a:r>
            <a:r>
              <a:rPr lang="en-CA" sz="3600" b="1" dirty="0" smtClean="0"/>
              <a:t>positive self-image </a:t>
            </a:r>
            <a:r>
              <a:rPr lang="en-CA" sz="3600" dirty="0" smtClean="0"/>
              <a:t>(</a:t>
            </a:r>
            <a:r>
              <a:rPr lang="en-CA" sz="3600" dirty="0" err="1" smtClean="0"/>
              <a:t>eg</a:t>
            </a:r>
            <a:r>
              <a:rPr lang="en-CA" sz="3600" dirty="0" smtClean="0"/>
              <a:t>. attitudes, behaviours)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99745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43</TotalTime>
  <Words>191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The Physical Aspect of Being Human</vt:lpstr>
      <vt:lpstr>Key Concepts</vt:lpstr>
      <vt:lpstr>Key Concepts</vt:lpstr>
      <vt:lpstr>Discussion</vt:lpstr>
      <vt:lpstr>Definitions</vt:lpstr>
      <vt:lpstr>Think-pair-share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Physical Aspect of Being Human</dc:title>
  <dc:creator>User</dc:creator>
  <cp:lastModifiedBy>User</cp:lastModifiedBy>
  <cp:revision>7</cp:revision>
  <dcterms:created xsi:type="dcterms:W3CDTF">2015-03-17T19:35:02Z</dcterms:created>
  <dcterms:modified xsi:type="dcterms:W3CDTF">2015-03-17T20:18:55Z</dcterms:modified>
</cp:coreProperties>
</file>