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56" r:id="rId8"/>
    <p:sldId id="257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tholic.org/clife/jesus/eucharist.php" TargetMode="External"/><Relationship Id="rId2" Type="http://schemas.openxmlformats.org/officeDocument/2006/relationships/hyperlink" Target="http://www.pastoralliturgy.org/resources/0809SC-TheEucharistChangesTheWorld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800" b="1" dirty="0"/>
              <a:t>The Sacraments of the Catholic Church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106" y="4989422"/>
            <a:ext cx="442912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229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www.pastoralliturgy.org/resources/0809SC-TheEucharistChangesTheWorld.php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www.catholic.org/clife/jesus/eucharist.php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56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b="1" dirty="0" smtClean="0"/>
              <a:t>What is a Sacrament?</a:t>
            </a:r>
            <a:endParaRPr lang="en-CA" sz="44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21639" y="2160588"/>
            <a:ext cx="3108760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4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What is a Sacrament?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“Sacraments are outward signs of inward grace, instituted by Christ for our sanctification.”</a:t>
            </a:r>
          </a:p>
          <a:p>
            <a:pPr marL="0" indent="0">
              <a:buNone/>
            </a:pPr>
            <a:r>
              <a:rPr lang="en-CA" sz="3200" dirty="0" smtClean="0"/>
              <a:t>	- Catholic </a:t>
            </a:r>
            <a:r>
              <a:rPr lang="en-CA" sz="3200" dirty="0" err="1" smtClean="0"/>
              <a:t>encyclopeda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596173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The Sacraments of Initiation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sz="3200" dirty="0"/>
              <a:t>Baptism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Eucharist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Confirmation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2512980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The Sacraments of Healing 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CA" sz="3200" dirty="0"/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Reconciliation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Anointing of the Sick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818159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The Sacraments of Service and Commitment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3200" dirty="0"/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Matrimony</a:t>
            </a:r>
          </a:p>
          <a:p>
            <a:pPr marL="514350" indent="-514350">
              <a:buFont typeface="+mj-lt"/>
              <a:buAutoNum type="arabicPeriod"/>
            </a:pPr>
            <a:r>
              <a:rPr lang="en-CA" sz="3200" dirty="0"/>
              <a:t>Holy Orders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1812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Eucharist: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Transformative Experience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1232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6063"/>
          </a:xfrm>
        </p:spPr>
        <p:txBody>
          <a:bodyPr/>
          <a:lstStyle/>
          <a:p>
            <a:pPr algn="ctr"/>
            <a:r>
              <a:rPr lang="en-US" dirty="0" smtClean="0"/>
              <a:t>The Power of the Eucharist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95663"/>
            <a:ext cx="8596668" cy="512545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Jesus’ love is expressed through the Eucharist</a:t>
            </a:r>
          </a:p>
          <a:p>
            <a:r>
              <a:rPr lang="en-US" sz="2400" dirty="0" smtClean="0"/>
              <a:t>Jesus loves us so much that he wants to provide us with “spiritual nourishment”</a:t>
            </a:r>
          </a:p>
          <a:p>
            <a:r>
              <a:rPr lang="en-US" sz="2400" dirty="0" smtClean="0"/>
              <a:t>We are united with Jesus’ humanity and divinity through receiving the Eucharist</a:t>
            </a:r>
          </a:p>
          <a:p>
            <a:r>
              <a:rPr lang="en-US" sz="2400" dirty="0" smtClean="0"/>
              <a:t>“Whoever eats my flesh and drinks my blood remains in me and I in him”    (</a:t>
            </a:r>
            <a:r>
              <a:rPr lang="en-US" sz="2400" dirty="0" err="1" smtClean="0"/>
              <a:t>Jn</a:t>
            </a:r>
            <a:r>
              <a:rPr lang="en-US" sz="2400" dirty="0" smtClean="0"/>
              <a:t> 6: 56)</a:t>
            </a:r>
          </a:p>
          <a:p>
            <a:r>
              <a:rPr lang="en-US" sz="2400" dirty="0"/>
              <a:t>We cannot save ourselves  - we need God’s </a:t>
            </a:r>
            <a:r>
              <a:rPr lang="en-US" sz="2400" dirty="0" smtClean="0"/>
              <a:t>grace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5220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Power of the Eucharist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We receive God’s grace through receiving the Eucharist</a:t>
            </a:r>
          </a:p>
          <a:p>
            <a:r>
              <a:rPr lang="en-US" sz="2400" dirty="0"/>
              <a:t>Receiving the Eucharist is a transformative experience</a:t>
            </a:r>
          </a:p>
          <a:p>
            <a:r>
              <a:rPr lang="en-US" sz="2400" dirty="0"/>
              <a:t>The Eucharist “brings us into an intimate communion with [Jesus]”</a:t>
            </a:r>
          </a:p>
          <a:p>
            <a:r>
              <a:rPr lang="en-US" sz="2400" dirty="0"/>
              <a:t>The Eucharist allows “God [to accompany] us as we go into the world to labor and live our everyday lives”</a:t>
            </a:r>
          </a:p>
          <a:p>
            <a:r>
              <a:rPr lang="en-US" sz="2400" dirty="0"/>
              <a:t>We are called to “reflect the image of [Jesus]” in everything we do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153251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216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The Sacraments of the Catholic Church</vt:lpstr>
      <vt:lpstr>What is a Sacrament?</vt:lpstr>
      <vt:lpstr>What is a Sacrament?</vt:lpstr>
      <vt:lpstr>The Sacraments of Initiation</vt:lpstr>
      <vt:lpstr>The Sacraments of Healing </vt:lpstr>
      <vt:lpstr>The Sacraments of Service and Commitment</vt:lpstr>
      <vt:lpstr>The Eucharist:</vt:lpstr>
      <vt:lpstr>The Power of the Eucharist</vt:lpstr>
      <vt:lpstr>The Power of the Eucharist</vt:lpstr>
      <vt:lpstr>Sources: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Eucharist:</dc:title>
  <dc:creator>Williams, Kelly A</dc:creator>
  <cp:lastModifiedBy>User</cp:lastModifiedBy>
  <cp:revision>10</cp:revision>
  <dcterms:created xsi:type="dcterms:W3CDTF">2015-01-06T13:40:39Z</dcterms:created>
  <dcterms:modified xsi:type="dcterms:W3CDTF">2015-06-01T20:36:00Z</dcterms:modified>
</cp:coreProperties>
</file>