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Love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7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Questions/tasks: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950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Read and highlight the key words that are used to describe the 4 types of love.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types of love are based on our emotions?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Who commanded us to love one another unconditionally?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did Peter demonstrate phileo love?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often translated as brotherly love?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is our relationship with God like the relationship between a child and a parent?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256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Questions/tasks: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63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</a:t>
            </a:r>
            <a:r>
              <a:rPr lang="en-US" sz="2800" dirty="0"/>
              <a:t>According to Jesus, what are our two most important responsibilities in life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 startAt="8"/>
            </a:pPr>
            <a:r>
              <a:rPr lang="en-US" sz="2800" dirty="0" smtClean="0"/>
              <a:t>Why is it important to love our enemies?</a:t>
            </a:r>
          </a:p>
          <a:p>
            <a:pPr marL="514350" indent="-514350">
              <a:buAutoNum type="arabicPeriod" startAt="8"/>
            </a:pPr>
            <a:r>
              <a:rPr lang="en-US" sz="2800" dirty="0" smtClean="0"/>
              <a:t>According to St. Paul, what is the greatest and most essential of all the spiritual gifts?</a:t>
            </a:r>
          </a:p>
          <a:p>
            <a:pPr marL="514350" indent="-514350">
              <a:buAutoNum type="arabicPeriod" startAt="8"/>
            </a:pPr>
            <a:r>
              <a:rPr lang="en-US" sz="2800" dirty="0" smtClean="0"/>
              <a:t> How did Jesus expand the scope and importance of love?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922708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99</TotalTime>
  <Words>132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Types of Love Questions</vt:lpstr>
      <vt:lpstr>Questions/tasks:</vt:lpstr>
      <vt:lpstr>Questions/tasks: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9</cp:revision>
  <dcterms:created xsi:type="dcterms:W3CDTF">2015-11-19T16:18:21Z</dcterms:created>
  <dcterms:modified xsi:type="dcterms:W3CDTF">2015-11-19T17:58:06Z</dcterms:modified>
</cp:coreProperties>
</file>