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9045" y="1172583"/>
            <a:ext cx="8825658" cy="1410237"/>
          </a:xfrm>
        </p:spPr>
        <p:txBody>
          <a:bodyPr/>
          <a:lstStyle/>
          <a:p>
            <a:r>
              <a:rPr lang="en-US" b="1" dirty="0" smtClean="0"/>
              <a:t>Understanding Love</a:t>
            </a:r>
            <a:endParaRPr lang="en-US" b="1" dirty="0"/>
          </a:p>
        </p:txBody>
      </p:sp>
      <p:pic>
        <p:nvPicPr>
          <p:cNvPr id="1026" name="Picture 2" descr="https://openclipart.org/image/2400px/svg_to_png/194258/thin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234" y="3188506"/>
            <a:ext cx="4718368" cy="280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35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076" y="686589"/>
            <a:ext cx="8761413" cy="1312332"/>
          </a:xfrm>
        </p:spPr>
        <p:txBody>
          <a:bodyPr/>
          <a:lstStyle/>
          <a:p>
            <a:pPr algn="ctr"/>
            <a:r>
              <a:rPr lang="en-US" b="1" dirty="0" smtClean="0"/>
              <a:t>What Separates Love from Other Relationships?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2" y="2390848"/>
            <a:ext cx="8825659" cy="435019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Love:</a:t>
            </a:r>
            <a:r>
              <a:rPr lang="en-US" sz="2800" dirty="0" smtClean="0"/>
              <a:t> characterized by </a:t>
            </a:r>
            <a:r>
              <a:rPr lang="en-US" sz="2800" b="1" dirty="0" smtClean="0"/>
              <a:t>commitment</a:t>
            </a:r>
            <a:r>
              <a:rPr lang="en-US" sz="2800" dirty="0" smtClean="0"/>
              <a:t>, </a:t>
            </a:r>
            <a:r>
              <a:rPr lang="en-US" sz="2800" b="1" dirty="0" smtClean="0"/>
              <a:t>unconditional</a:t>
            </a:r>
            <a:r>
              <a:rPr lang="en-US" sz="2800" dirty="0" smtClean="0"/>
              <a:t> acceptance, deep </a:t>
            </a:r>
            <a:r>
              <a:rPr lang="en-US" sz="2800" b="1" dirty="0" smtClean="0"/>
              <a:t>respect</a:t>
            </a:r>
            <a:r>
              <a:rPr lang="en-US" sz="2800" dirty="0" smtClean="0"/>
              <a:t>, and </a:t>
            </a:r>
            <a:r>
              <a:rPr lang="en-US" sz="2800" b="1" dirty="0" smtClean="0"/>
              <a:t>trust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Infatuation:</a:t>
            </a:r>
            <a:r>
              <a:rPr lang="en-US" sz="2800" dirty="0" smtClean="0"/>
              <a:t> involves </a:t>
            </a:r>
            <a:r>
              <a:rPr lang="en-US" sz="2800" b="1" dirty="0" smtClean="0"/>
              <a:t>romantic</a:t>
            </a:r>
            <a:r>
              <a:rPr lang="en-US" sz="2800" dirty="0" smtClean="0"/>
              <a:t> feelings, feelings of deep sexual </a:t>
            </a:r>
            <a:r>
              <a:rPr lang="en-US" sz="2800" b="1" dirty="0" smtClean="0"/>
              <a:t>attraction</a:t>
            </a:r>
            <a:r>
              <a:rPr lang="en-US" sz="2800" dirty="0" smtClean="0"/>
              <a:t>.  It is a relationship that could end quickly.</a:t>
            </a:r>
          </a:p>
          <a:p>
            <a:r>
              <a:rPr lang="en-US" sz="2800" b="1" dirty="0" smtClean="0"/>
              <a:t>Friendship: </a:t>
            </a:r>
            <a:r>
              <a:rPr lang="en-US" sz="2800" dirty="0" smtClean="0"/>
              <a:t>between any </a:t>
            </a:r>
            <a:r>
              <a:rPr lang="en-US" sz="2800" b="1" dirty="0" smtClean="0"/>
              <a:t>two</a:t>
            </a:r>
            <a:r>
              <a:rPr lang="en-US" sz="2800" dirty="0" smtClean="0"/>
              <a:t> persons who trust each other and like to spend </a:t>
            </a:r>
            <a:r>
              <a:rPr lang="en-US" sz="2800" b="1" dirty="0" smtClean="0"/>
              <a:t>time</a:t>
            </a:r>
            <a:r>
              <a:rPr lang="en-US" sz="2800" dirty="0" smtClean="0"/>
              <a:t> together.</a:t>
            </a:r>
          </a:p>
          <a:p>
            <a:r>
              <a:rPr lang="en-US" sz="2800" b="1" dirty="0" smtClean="0"/>
              <a:t>Exploitation:</a:t>
            </a:r>
            <a:r>
              <a:rPr lang="en-US" sz="2800" dirty="0" smtClean="0"/>
              <a:t> based on </a:t>
            </a:r>
            <a:r>
              <a:rPr lang="en-US" sz="2800" b="1" dirty="0" smtClean="0"/>
              <a:t>selfishness</a:t>
            </a:r>
            <a:r>
              <a:rPr lang="en-US" sz="2800" dirty="0" smtClean="0"/>
              <a:t> and lack of </a:t>
            </a:r>
            <a:r>
              <a:rPr lang="en-US" sz="2800" b="1" dirty="0" smtClean="0"/>
              <a:t>respect</a:t>
            </a:r>
            <a:r>
              <a:rPr lang="en-US" sz="2800" dirty="0" smtClean="0"/>
              <a:t> for the other person.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709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Types of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48174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Psychological:</a:t>
            </a:r>
            <a:r>
              <a:rPr lang="en-US" sz="2800" dirty="0" smtClean="0"/>
              <a:t> Involves various tactics to </a:t>
            </a:r>
            <a:r>
              <a:rPr lang="en-US" sz="2800" b="1" dirty="0" smtClean="0"/>
              <a:t>diminish</a:t>
            </a:r>
            <a:r>
              <a:rPr lang="en-US" sz="2800" dirty="0" smtClean="0"/>
              <a:t> an individual’s self-</a:t>
            </a:r>
            <a:r>
              <a:rPr lang="en-US" sz="2800" b="1" dirty="0" smtClean="0"/>
              <a:t>confidence</a:t>
            </a:r>
            <a:r>
              <a:rPr lang="en-US" sz="2800" dirty="0" smtClean="0"/>
              <a:t> such as yelling, insults, threats, humiliation, or isolation.</a:t>
            </a:r>
          </a:p>
          <a:p>
            <a:r>
              <a:rPr lang="en-US" sz="2800" b="1" dirty="0" smtClean="0"/>
              <a:t>Physical:</a:t>
            </a:r>
            <a:r>
              <a:rPr lang="en-US" sz="2800" dirty="0" smtClean="0"/>
              <a:t> The most obvious, ranges from </a:t>
            </a:r>
            <a:r>
              <a:rPr lang="en-US" sz="2800" b="1" dirty="0" smtClean="0"/>
              <a:t>punishing</a:t>
            </a:r>
            <a:r>
              <a:rPr lang="en-US" sz="2800" dirty="0" smtClean="0"/>
              <a:t> and shoving to hitting, beating, </a:t>
            </a:r>
            <a:r>
              <a:rPr lang="en-US" sz="2800" b="1" dirty="0" smtClean="0"/>
              <a:t>physical</a:t>
            </a:r>
            <a:r>
              <a:rPr lang="en-US" sz="2800" dirty="0" smtClean="0"/>
              <a:t> abuse with a weapon, torture, mutilation and murder.</a:t>
            </a:r>
          </a:p>
          <a:p>
            <a:r>
              <a:rPr lang="en-US" sz="2800" b="1" dirty="0" smtClean="0"/>
              <a:t>Sexual</a:t>
            </a:r>
            <a:r>
              <a:rPr lang="en-US" sz="2800" dirty="0" smtClean="0"/>
              <a:t>: Any form of non-</a:t>
            </a:r>
            <a:r>
              <a:rPr lang="en-US" sz="2800" b="1" dirty="0" smtClean="0"/>
              <a:t>consensual</a:t>
            </a:r>
            <a:r>
              <a:rPr lang="en-US" sz="2800" dirty="0" smtClean="0"/>
              <a:t> sexual activity, ranging from harassment, unwanted touching, to rape.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827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Types of Abuse continued…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Financial</a:t>
            </a:r>
            <a:r>
              <a:rPr lang="en-US" sz="2800" dirty="0" smtClean="0"/>
              <a:t>: tactics used to </a:t>
            </a:r>
            <a:r>
              <a:rPr lang="en-US" sz="2800" b="1" dirty="0" smtClean="0"/>
              <a:t>control</a:t>
            </a:r>
            <a:r>
              <a:rPr lang="en-US" sz="2800" dirty="0" smtClean="0"/>
              <a:t> an individual’s finances, inheritance, or employment income.  It may include </a:t>
            </a:r>
            <a:r>
              <a:rPr lang="en-US" sz="2800" b="1" dirty="0" smtClean="0"/>
              <a:t>denying </a:t>
            </a:r>
            <a:r>
              <a:rPr lang="en-US" sz="2800" dirty="0" smtClean="0"/>
              <a:t>access to one’s own financial records and knowledge about personal investments, income, or debt, or </a:t>
            </a:r>
            <a:r>
              <a:rPr lang="en-US" sz="2800" b="1" dirty="0" smtClean="0"/>
              <a:t>preventing</a:t>
            </a:r>
            <a:r>
              <a:rPr lang="en-US" sz="2800" dirty="0" smtClean="0"/>
              <a:t> a partner to take employment outside the home.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426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Types of Abuse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Spiritual:</a:t>
            </a:r>
            <a:r>
              <a:rPr lang="en-US" sz="3200" dirty="0" smtClean="0"/>
              <a:t> attempting to destroy an individual’s </a:t>
            </a:r>
            <a:r>
              <a:rPr lang="en-US" sz="3200" b="1" dirty="0" smtClean="0"/>
              <a:t>culture</a:t>
            </a:r>
            <a:r>
              <a:rPr lang="en-US" sz="3200" dirty="0" smtClean="0"/>
              <a:t> or religious </a:t>
            </a:r>
            <a:r>
              <a:rPr lang="en-US" sz="3200" b="1" dirty="0" smtClean="0"/>
              <a:t>beliefs</a:t>
            </a:r>
            <a:r>
              <a:rPr lang="en-US" sz="3200" dirty="0" smtClean="0"/>
              <a:t> through ridicule or punishment, forcing someone to practice a religion, or adopt another one.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905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Cycle of Abuse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2603499"/>
            <a:ext cx="9757329" cy="41588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1. Tension-building</a:t>
            </a:r>
            <a:r>
              <a:rPr lang="en-US" sz="2800" dirty="0" smtClean="0"/>
              <a:t>: The abuser </a:t>
            </a:r>
            <a:r>
              <a:rPr lang="en-US" sz="2800" b="1" dirty="0" smtClean="0"/>
              <a:t>attacks</a:t>
            </a:r>
            <a:r>
              <a:rPr lang="en-US" sz="2800" dirty="0" smtClean="0"/>
              <a:t> the other partner using insults and other verbal attacks.  The victim tries to be </a:t>
            </a:r>
            <a:r>
              <a:rPr lang="en-US" sz="2800" b="1" dirty="0" smtClean="0"/>
              <a:t>compliant</a:t>
            </a:r>
            <a:r>
              <a:rPr lang="en-US" sz="2800" dirty="0" smtClean="0"/>
              <a:t> and feels </a:t>
            </a:r>
            <a:r>
              <a:rPr lang="en-US" sz="2800" b="1" dirty="0" smtClean="0"/>
              <a:t>helpless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2. Violent episode: </a:t>
            </a:r>
            <a:r>
              <a:rPr lang="en-US" sz="2800" dirty="0"/>
              <a:t>B</a:t>
            </a:r>
            <a:r>
              <a:rPr lang="en-US" sz="2800" dirty="0" smtClean="0"/>
              <a:t>uilt-up </a:t>
            </a:r>
            <a:r>
              <a:rPr lang="en-US" sz="2800" b="1" dirty="0" smtClean="0"/>
              <a:t>tensions</a:t>
            </a:r>
            <a:r>
              <a:rPr lang="en-US" sz="2800" dirty="0" smtClean="0"/>
              <a:t> erupt into incidents ranging from severe verbal/emotional abuse to physical/sexual abuse and can last from a few </a:t>
            </a:r>
            <a:r>
              <a:rPr lang="en-US" sz="2800" b="1" dirty="0" smtClean="0"/>
              <a:t>minutes</a:t>
            </a:r>
            <a:r>
              <a:rPr lang="en-US" sz="2800" dirty="0" smtClean="0"/>
              <a:t> to a few </a:t>
            </a:r>
            <a:r>
              <a:rPr lang="en-US" sz="2800" b="1" dirty="0" smtClean="0"/>
              <a:t>days</a:t>
            </a:r>
            <a:r>
              <a:rPr lang="en-US" sz="2800" dirty="0" smtClean="0"/>
              <a:t>.  The victim is most likely to be seriously injured or killed by </a:t>
            </a:r>
            <a:r>
              <a:rPr lang="en-US" sz="2800" dirty="0" smtClean="0"/>
              <a:t>the abusive </a:t>
            </a:r>
            <a:r>
              <a:rPr lang="en-US" sz="2800" b="1" dirty="0" smtClean="0"/>
              <a:t>partner</a:t>
            </a:r>
            <a:r>
              <a:rPr lang="en-US" sz="2800" dirty="0" smtClean="0"/>
              <a:t> </a:t>
            </a:r>
            <a:r>
              <a:rPr lang="en-US" sz="2800" dirty="0" smtClean="0"/>
              <a:t>at this time.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154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Cycle of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3. Honeymoon stage: </a:t>
            </a:r>
            <a:r>
              <a:rPr lang="en-US" sz="2800" dirty="0" smtClean="0"/>
              <a:t>Following a </a:t>
            </a:r>
            <a:r>
              <a:rPr lang="en-US" sz="2800" b="1" dirty="0" smtClean="0"/>
              <a:t>violent </a:t>
            </a:r>
            <a:r>
              <a:rPr lang="en-US" sz="2800" dirty="0" smtClean="0"/>
              <a:t>episode the abuser is usually </a:t>
            </a:r>
            <a:r>
              <a:rPr lang="en-US" sz="2800" b="1" dirty="0" smtClean="0"/>
              <a:t>apologetic</a:t>
            </a:r>
            <a:r>
              <a:rPr lang="en-US" sz="2800" dirty="0" smtClean="0"/>
              <a:t> and </a:t>
            </a:r>
            <a:r>
              <a:rPr lang="en-US" sz="2800" b="1" dirty="0" smtClean="0"/>
              <a:t>attentive</a:t>
            </a:r>
            <a:r>
              <a:rPr lang="en-US" sz="2800" dirty="0" smtClean="0"/>
              <a:t>.  The victim once again recognizes the person he or she fell in love with.  The victim may accept promises from the abuser that “it will </a:t>
            </a:r>
            <a:r>
              <a:rPr lang="en-US" sz="2800" b="1" dirty="0" smtClean="0"/>
              <a:t>never</a:t>
            </a:r>
            <a:r>
              <a:rPr lang="en-US" sz="2800" dirty="0" smtClean="0"/>
              <a:t> happen again.”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1592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</TotalTime>
  <Words>367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Understanding Love</vt:lpstr>
      <vt:lpstr>What Separates Love from Other Relationships?</vt:lpstr>
      <vt:lpstr>Types of Abuse</vt:lpstr>
      <vt:lpstr>Types of Abuse continued…</vt:lpstr>
      <vt:lpstr>Types of Abuse continued…</vt:lpstr>
      <vt:lpstr>The Cycle of Abuse</vt:lpstr>
      <vt:lpstr>The Cycle of Abuse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User</cp:lastModifiedBy>
  <cp:revision>20</cp:revision>
  <dcterms:created xsi:type="dcterms:W3CDTF">2016-05-13T13:42:26Z</dcterms:created>
  <dcterms:modified xsi:type="dcterms:W3CDTF">2016-05-15T20:50:02Z</dcterms:modified>
</cp:coreProperties>
</file>