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1 Reflection Questions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49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A) What are some examples of promises that you have made in your life?</a:t>
            </a:r>
          </a:p>
          <a:p>
            <a:pPr marL="0" indent="0">
              <a:buNone/>
            </a:pPr>
            <a:r>
              <a:rPr lang="en-US" sz="2800" dirty="0" smtClean="0"/>
              <a:t>B) Why did you make those promises?</a:t>
            </a:r>
          </a:p>
          <a:p>
            <a:pPr marL="0" indent="0">
              <a:buNone/>
            </a:pPr>
            <a:r>
              <a:rPr lang="en-US" sz="2800" dirty="0" smtClean="0"/>
              <a:t>2. Why are promises difficult to keep?</a:t>
            </a:r>
          </a:p>
          <a:p>
            <a:pPr marL="0" indent="0">
              <a:buNone/>
            </a:pPr>
            <a:r>
              <a:rPr lang="en-US" sz="2800" dirty="0" smtClean="0"/>
              <a:t>3. What might be some consequences for breaking a promise?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48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54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Unit 1 Reflection Questions</vt:lpstr>
      <vt:lpstr>Questions: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Reflection Questions</dc:title>
  <dc:creator>Williams, Kelly A</dc:creator>
  <cp:lastModifiedBy>Williams, Kelly A</cp:lastModifiedBy>
  <cp:revision>2</cp:revision>
  <dcterms:created xsi:type="dcterms:W3CDTF">2016-02-19T14:30:58Z</dcterms:created>
  <dcterms:modified xsi:type="dcterms:W3CDTF">2016-02-19T14:34:03Z</dcterms:modified>
</cp:coreProperties>
</file>