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YOUCAT Work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741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 notes on the following topics: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Taking one’s life (#378)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Attacks on human life (#379)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Killing in self-defense (#380)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Capital punishment (#381)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Euthanasia (#382)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Abortion (#383 &amp; #384)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50841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</TotalTime>
  <Words>50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Retrospect</vt:lpstr>
      <vt:lpstr>YOUCAT Work</vt:lpstr>
      <vt:lpstr>Take notes on the following topics: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YOUCAT Work</dc:title>
  <dc:creator>Williams, Kelly A</dc:creator>
  <cp:lastModifiedBy>Williams, Kelly A</cp:lastModifiedBy>
  <cp:revision>4</cp:revision>
  <dcterms:created xsi:type="dcterms:W3CDTF">2015-10-28T14:26:55Z</dcterms:created>
  <dcterms:modified xsi:type="dcterms:W3CDTF">2015-10-28T16:05:22Z</dcterms:modified>
</cp:coreProperties>
</file>