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10/5/2015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Virtues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3048769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are Virtues?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Virtues are attitudes and habits that make us likely to do what is good and avoid what is evil.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The nature and benefits of a virtuous life are summed up in the Beatitudes.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654859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Hope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Hope is the virtue that keeps us searching for true happiness, which is God.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Jesus’ death and resurrection are the foundation of Christian hope.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Hope keeps us from being discouraged by helping us believe in things we cannot see.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Hope is nourished through prayer.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222234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Faith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Faithfulness is the virtue that encourages us to involve God in our lives.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Faith helps us maintain and develop our relationships with God and with other people during the good and bad times.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If we develop this virtue, we will be more likely to choose what is good and right even when it is hard.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4919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Love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 smtClean="0"/>
              <a:t> Love is the most basic of Christian virtues.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We must approach every situation with a loving attitude so we can make the choices that God wants us to make.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 </a:t>
            </a:r>
            <a:r>
              <a:rPr lang="en-US" sz="3200" dirty="0" smtClean="0"/>
              <a:t>Jesus’ unconditional love is our model for loving others.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592342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15</TotalTime>
  <Words>206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Tw Cen MT</vt:lpstr>
      <vt:lpstr>Tw Cen MT Condensed</vt:lpstr>
      <vt:lpstr>Wingdings 3</vt:lpstr>
      <vt:lpstr>Integral</vt:lpstr>
      <vt:lpstr>Virtues</vt:lpstr>
      <vt:lpstr>What are Virtues?</vt:lpstr>
      <vt:lpstr>Hope</vt:lpstr>
      <vt:lpstr>Faith</vt:lpstr>
      <vt:lpstr>Love</vt:lpstr>
    </vt:vector>
  </TitlesOfParts>
  <Company>LDCSB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Virtues</dc:title>
  <dc:creator>Williams, Kelly A</dc:creator>
  <cp:lastModifiedBy>Williams, Kelly A</cp:lastModifiedBy>
  <cp:revision>8</cp:revision>
  <dcterms:created xsi:type="dcterms:W3CDTF">2015-10-05T17:19:19Z</dcterms:created>
  <dcterms:modified xsi:type="dcterms:W3CDTF">2015-10-05T17:34:48Z</dcterms:modified>
</cp:coreProperties>
</file>