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What is Love?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47" y="4404575"/>
            <a:ext cx="2181386" cy="218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685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Love?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List </a:t>
            </a:r>
            <a:r>
              <a:rPr lang="en-US" sz="3200" b="1" dirty="0"/>
              <a:t>3 words </a:t>
            </a:r>
            <a:r>
              <a:rPr lang="en-US" sz="3200" dirty="0"/>
              <a:t>you associate with love</a:t>
            </a:r>
          </a:p>
          <a:p>
            <a:r>
              <a:rPr lang="en-US" sz="3200" dirty="0"/>
              <a:t>Write </a:t>
            </a:r>
            <a:r>
              <a:rPr lang="en-US" sz="3200" b="1" dirty="0"/>
              <a:t>2 questions </a:t>
            </a:r>
            <a:r>
              <a:rPr lang="en-US" sz="3200" dirty="0"/>
              <a:t>you have about love</a:t>
            </a:r>
          </a:p>
          <a:p>
            <a:r>
              <a:rPr lang="en-US" sz="3200" dirty="0"/>
              <a:t>Create </a:t>
            </a:r>
            <a:r>
              <a:rPr lang="en-US" sz="3200" b="1" dirty="0"/>
              <a:t>1 metaphor or simile </a:t>
            </a:r>
            <a:r>
              <a:rPr lang="en-US" sz="3200" dirty="0"/>
              <a:t>about love (</a:t>
            </a:r>
            <a:r>
              <a:rPr lang="en-US" sz="3200" dirty="0" err="1"/>
              <a:t>eg</a:t>
            </a:r>
            <a:r>
              <a:rPr lang="en-US" sz="3200" dirty="0"/>
              <a:t>. “Love is like…”)</a:t>
            </a:r>
          </a:p>
        </p:txBody>
      </p:sp>
    </p:spTree>
    <p:extLst>
      <p:ext uri="{BB962C8B-B14F-4D97-AF65-F5344CB8AC3E}">
        <p14:creationId xmlns:p14="http://schemas.microsoft.com/office/powerpoint/2010/main" val="572457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Love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Love is the most basic of Christian virtues</a:t>
            </a:r>
          </a:p>
          <a:p>
            <a:r>
              <a:rPr lang="en-US" sz="3200" dirty="0"/>
              <a:t>Unless we approach every situation with a loving attitude, we cannot hope to make the choices that God wants us to make</a:t>
            </a:r>
          </a:p>
          <a:p>
            <a:r>
              <a:rPr lang="en-US" sz="3200" dirty="0"/>
              <a:t>Each of us must strive to develop loving habits</a:t>
            </a:r>
          </a:p>
        </p:txBody>
      </p:sp>
    </p:spTree>
    <p:extLst>
      <p:ext uri="{BB962C8B-B14F-4D97-AF65-F5344CB8AC3E}">
        <p14:creationId xmlns:p14="http://schemas.microsoft.com/office/powerpoint/2010/main" val="161971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Love is…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60489"/>
          </a:xfrm>
        </p:spPr>
        <p:txBody>
          <a:bodyPr>
            <a:normAutofit/>
          </a:bodyPr>
          <a:lstStyle/>
          <a:p>
            <a:r>
              <a:rPr lang="en-US" sz="3200" dirty="0"/>
              <a:t>When we do this, the loving thing will be what comes naturally – even when we don’t have time to go carefully through each step of the process for making moral decisions</a:t>
            </a:r>
          </a:p>
          <a:p>
            <a:r>
              <a:rPr lang="en-US" sz="3200" dirty="0"/>
              <a:t>Love is not just an emotion</a:t>
            </a:r>
          </a:p>
          <a:p>
            <a:r>
              <a:rPr lang="en-US" sz="3200" dirty="0"/>
              <a:t>Love is willed</a:t>
            </a:r>
          </a:p>
          <a:p>
            <a:r>
              <a:rPr lang="en-US" sz="3200" dirty="0"/>
              <a:t>Mature love is a call to action that does what is good for others</a:t>
            </a:r>
          </a:p>
        </p:txBody>
      </p:sp>
    </p:spTree>
    <p:extLst>
      <p:ext uri="{BB962C8B-B14F-4D97-AF65-F5344CB8AC3E}">
        <p14:creationId xmlns:p14="http://schemas.microsoft.com/office/powerpoint/2010/main" val="1315675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Think-pair-share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did Jesus demonstrate love?</a:t>
            </a:r>
          </a:p>
        </p:txBody>
      </p:sp>
    </p:spTree>
    <p:extLst>
      <p:ext uri="{BB962C8B-B14F-4D97-AF65-F5344CB8AC3E}">
        <p14:creationId xmlns:p14="http://schemas.microsoft.com/office/powerpoint/2010/main" val="36172134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20</TotalTime>
  <Words>146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What is Love?</vt:lpstr>
      <vt:lpstr>What is Love?</vt:lpstr>
      <vt:lpstr>Love is…</vt:lpstr>
      <vt:lpstr>Love is… </vt:lpstr>
      <vt:lpstr>Think-pair-share</vt:lpstr>
    </vt:vector>
  </TitlesOfParts>
  <Company>LDCSB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Love?</dc:title>
  <dc:creator>Williams, Kelly A</dc:creator>
  <cp:lastModifiedBy>Williams, Kelly A</cp:lastModifiedBy>
  <cp:revision>7</cp:revision>
  <dcterms:created xsi:type="dcterms:W3CDTF">2015-04-13T15:34:42Z</dcterms:created>
  <dcterms:modified xsi:type="dcterms:W3CDTF">2018-02-27T14:32:43Z</dcterms:modified>
</cp:coreProperties>
</file>