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wellness.uni.edu/spirituality" TargetMode="External"/><Relationship Id="rId2" Type="http://schemas.openxmlformats.org/officeDocument/2006/relationships/hyperlink" Target="https://www.takingcharge.csh.umn.edu/what-spiritual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5FFA5E0-4C70-431D-A19D-18415F6C40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Image result for spirituality">
            <a:extLst>
              <a:ext uri="{FF2B5EF4-FFF2-40B4-BE49-F238E27FC236}">
                <a16:creationId xmlns:a16="http://schemas.microsoft.com/office/drawing/2014/main" id="{5B0BA89A-5546-464E-8BF8-DF82F0E3C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BE55C11-4C41-45E4-A00F-83DEE6BB51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6D6C5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6B799B-BC2D-48DE-BDAF-9101737A4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5454227" cy="958911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EFFFF"/>
                </a:solidFill>
              </a:rPr>
              <a:t>What is Spirituality?</a:t>
            </a:r>
          </a:p>
        </p:txBody>
      </p:sp>
    </p:spTree>
    <p:extLst>
      <p:ext uri="{BB962C8B-B14F-4D97-AF65-F5344CB8AC3E}">
        <p14:creationId xmlns:p14="http://schemas.microsoft.com/office/powerpoint/2010/main" val="1980008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B863-B26F-4D18-B1FA-2848A235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4D724-6A56-4B62-BB0B-89D1F278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Minnesota. “What is Spirituality?” Retrieved from </a:t>
            </a:r>
            <a:r>
              <a:rPr lang="en-US" dirty="0">
                <a:hlinkClick r:id="rId2"/>
              </a:rPr>
              <a:t>https://www.takingcharge.csh.umn.edu/what-spirituality</a:t>
            </a:r>
            <a:r>
              <a:rPr lang="en-US" dirty="0"/>
              <a:t> </a:t>
            </a:r>
          </a:p>
          <a:p>
            <a:r>
              <a:rPr lang="en-US" dirty="0"/>
              <a:t>“Spirituality and Health.” Retrieved from </a:t>
            </a:r>
            <a:r>
              <a:rPr lang="en-US" dirty="0">
                <a:hlinkClick r:id="rId3"/>
              </a:rPr>
              <a:t>https://studentwellness.uni.edu/spirituality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6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72">
            <a:extLst>
              <a:ext uri="{FF2B5EF4-FFF2-40B4-BE49-F238E27FC236}">
                <a16:creationId xmlns:a16="http://schemas.microsoft.com/office/drawing/2014/main" id="{F27737A0-D7E0-4415-8E90-FD4F69E76C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5" name="Group 86">
            <a:extLst>
              <a:ext uri="{FF2B5EF4-FFF2-40B4-BE49-F238E27FC236}">
                <a16:creationId xmlns:a16="http://schemas.microsoft.com/office/drawing/2014/main" id="{57D8AB18-1DD7-4D60-B9FA-190B47BB267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056" name="Rectangle 100">
            <a:extLst>
              <a:ext uri="{FF2B5EF4-FFF2-40B4-BE49-F238E27FC236}">
                <a16:creationId xmlns:a16="http://schemas.microsoft.com/office/drawing/2014/main" id="{4EB21FA6-8B6A-4699-8408-91E6998001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058" name="Rectangle 104">
            <a:extLst>
              <a:ext uri="{FF2B5EF4-FFF2-40B4-BE49-F238E27FC236}">
                <a16:creationId xmlns:a16="http://schemas.microsoft.com/office/drawing/2014/main" id="{FA94DED7-0A28-4AD9-8747-E94113225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059" name="Rectangle 106">
            <a:extLst>
              <a:ext uri="{FF2B5EF4-FFF2-40B4-BE49-F238E27FC236}">
                <a16:creationId xmlns:a16="http://schemas.microsoft.com/office/drawing/2014/main" id="{6F175609-91A3-416E-BC3D-7548FDE029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Image result for question mark">
            <a:extLst>
              <a:ext uri="{FF2B5EF4-FFF2-40B4-BE49-F238E27FC236}">
                <a16:creationId xmlns:a16="http://schemas.microsoft.com/office/drawing/2014/main" id="{14C84013-8A85-4DB1-B716-C27B941B7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r="2" b="7782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9A3B0D54-9DF0-4FF8-A0AA-B4234DF358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545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43BCB-2E9D-4180-AF72-FB8000C8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6" y="872647"/>
            <a:ext cx="3778870" cy="14727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Class 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219D-FEF9-4235-9A73-6D696B7B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3172517"/>
            <a:ext cx="3778870" cy="28472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2800" b="1" dirty="0">
                <a:solidFill>
                  <a:srgbClr val="FEFFFF"/>
                </a:solidFill>
              </a:rPr>
              <a:t>What words, thoughts, or symbols come to mind when you think about spirituality?</a:t>
            </a:r>
          </a:p>
        </p:txBody>
      </p:sp>
    </p:spTree>
    <p:extLst>
      <p:ext uri="{BB962C8B-B14F-4D97-AF65-F5344CB8AC3E}">
        <p14:creationId xmlns:p14="http://schemas.microsoft.com/office/powerpoint/2010/main" val="218093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EA58-B395-4279-925F-7173DAC14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Spirituality: 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194BA-97F5-417F-BFCE-B01AF2616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16274"/>
            <a:ext cx="8915400" cy="4697260"/>
          </a:xfrm>
        </p:spPr>
        <p:txBody>
          <a:bodyPr>
            <a:normAutofit/>
          </a:bodyPr>
          <a:lstStyle/>
          <a:p>
            <a:r>
              <a:rPr lang="en-US" sz="2800" dirty="0"/>
              <a:t> Spirituality can mean different things to different people.</a:t>
            </a:r>
          </a:p>
          <a:p>
            <a:r>
              <a:rPr lang="en-US" sz="2800" dirty="0"/>
              <a:t> For many people, though, it can involve “a sense of connection to something bigger than ourselves, and a search for meaning in life.”</a:t>
            </a:r>
          </a:p>
          <a:p>
            <a:r>
              <a:rPr lang="en-US" sz="2800" dirty="0"/>
              <a:t> Spirituality is a “universal human experience.”</a:t>
            </a:r>
          </a:p>
          <a:p>
            <a:r>
              <a:rPr lang="en-US" sz="2800" dirty="0"/>
              <a:t> It affects everyone in one way or another.</a:t>
            </a:r>
          </a:p>
        </p:txBody>
      </p:sp>
    </p:spTree>
    <p:extLst>
      <p:ext uri="{BB962C8B-B14F-4D97-AF65-F5344CB8AC3E}">
        <p14:creationId xmlns:p14="http://schemas.microsoft.com/office/powerpoint/2010/main" val="69712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5610-4056-4164-BE26-6A475D77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FCC06-7EA2-4E34-827C-B8F86395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07922"/>
            <a:ext cx="8915400" cy="45302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 Spirituality often involves asking big questions about the meaning of life and who we are as people.  These questions include:</a:t>
            </a:r>
          </a:p>
          <a:p>
            <a:r>
              <a:rPr lang="en-US" sz="2800" dirty="0"/>
              <a:t>Am I a good person?</a:t>
            </a:r>
          </a:p>
          <a:p>
            <a:r>
              <a:rPr lang="en-US" sz="2800" dirty="0"/>
              <a:t>What is the meaning of my suffering?</a:t>
            </a:r>
          </a:p>
          <a:p>
            <a:r>
              <a:rPr lang="en-US" sz="2800" dirty="0"/>
              <a:t>What is my connection to the world around me?</a:t>
            </a:r>
          </a:p>
          <a:p>
            <a:r>
              <a:rPr lang="en-US" sz="2800" dirty="0"/>
              <a:t>Do things happen for a reason?</a:t>
            </a:r>
          </a:p>
          <a:p>
            <a:r>
              <a:rPr lang="en-US" sz="2800" dirty="0"/>
              <a:t>How can I live my life in the best way possible?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79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E3C0-A458-4CD2-8863-8641A8E5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Spirituality vs. Religion</a:t>
            </a:r>
          </a:p>
        </p:txBody>
      </p:sp>
      <p:pic>
        <p:nvPicPr>
          <p:cNvPr id="3074" name="Picture 2" descr="Venn diagram of religion and spirituality">
            <a:extLst>
              <a:ext uri="{FF2B5EF4-FFF2-40B4-BE49-F238E27FC236}">
                <a16:creationId xmlns:a16="http://schemas.microsoft.com/office/drawing/2014/main" id="{F8BD26AC-A742-4E77-81A0-44E0943EF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61" y="2054270"/>
            <a:ext cx="7287014" cy="44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4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27737A0-D7E0-4415-8E90-FD4F69E76C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D8AB18-1DD7-4D60-B9FA-190B47BB267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4EB21FA6-8B6A-4699-8408-91E6998001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A94DED7-0A28-4AD9-8747-E941132250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6F175609-91A3-416E-BC3D-7548FDE029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Image result for question mark">
            <a:extLst>
              <a:ext uri="{FF2B5EF4-FFF2-40B4-BE49-F238E27FC236}">
                <a16:creationId xmlns:a16="http://schemas.microsoft.com/office/drawing/2014/main" id="{AC76C205-9936-4599-98DD-EAFDD9CC9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r="2" b="7782"/>
          <a:stretch/>
        </p:blipFill>
        <p:spPr bwMode="auto">
          <a:xfrm>
            <a:off x="4639732" y="10"/>
            <a:ext cx="755226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A3B0D54-9DF0-4FF8-A0AA-B4234DF358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3545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3A812-AB8E-47A2-86CA-B05F8CA1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35" y="987521"/>
            <a:ext cx="3778870" cy="1481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Class 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80872-CE31-441B-B460-F3E82F89D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79" y="2873147"/>
            <a:ext cx="3778870" cy="3146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EFFFF"/>
                </a:solidFill>
              </a:rPr>
              <a:t> </a:t>
            </a:r>
            <a:r>
              <a:rPr lang="en-US" sz="2800" b="1" dirty="0">
                <a:solidFill>
                  <a:srgbClr val="FEFFFF"/>
                </a:solidFill>
              </a:rPr>
              <a:t>What are some signs that someone has developed a healthy spirituality?</a:t>
            </a:r>
          </a:p>
        </p:txBody>
      </p:sp>
    </p:spTree>
    <p:extLst>
      <p:ext uri="{BB962C8B-B14F-4D97-AF65-F5344CB8AC3E}">
        <p14:creationId xmlns:p14="http://schemas.microsoft.com/office/powerpoint/2010/main" val="127301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2EC7880-C5D9-40A8-A6B0-3198AD07AD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69ADDB7-CBF8-4480-B29E-4646FA1DC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r="10054" b="-2"/>
          <a:stretch/>
        </p:blipFill>
        <p:spPr bwMode="auto">
          <a:xfrm>
            <a:off x="4299503" y="4748"/>
            <a:ext cx="789249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C057-D4D4-4B6D-B8AD-7D13C913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13" y="637674"/>
            <a:ext cx="3650278" cy="57270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000" b="1" dirty="0"/>
              <a:t>Someone who has developed a healthy spirituality: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Has recognized that he or she has a purpose in life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Has developed a clear set of values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Actively nurtures his or her relationship with others, his/herself, and/or with a higher power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 Approaches life with an attitude that is rooted in hope and love</a:t>
            </a:r>
          </a:p>
        </p:txBody>
      </p:sp>
    </p:spTree>
    <p:extLst>
      <p:ext uri="{BB962C8B-B14F-4D97-AF65-F5344CB8AC3E}">
        <p14:creationId xmlns:p14="http://schemas.microsoft.com/office/powerpoint/2010/main" val="663163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2EC7880-C5D9-40A8-A6B0-3198AD07AD1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A69ADDB7-CBF8-4480-B29E-4646FA1DC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r="10054" b="-2"/>
          <a:stretch/>
        </p:blipFill>
        <p:spPr bwMode="auto">
          <a:xfrm>
            <a:off x="4299503" y="4748"/>
            <a:ext cx="7892497" cy="6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C057-D4D4-4B6D-B8AD-7D13C9137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673768"/>
            <a:ext cx="3650278" cy="521908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Has a positive self- esteem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Promotes peace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Finds time for worship, prayer, or meditation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Understands the importance of forgiveness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Recognizes that his or her time on earth must be used wisely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Understands that sin and death </a:t>
            </a:r>
            <a:r>
              <a:rPr lang="en-US" sz="2000"/>
              <a:t>are realities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647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305C72-8769-4E0F-B31D-F4B1C9DC93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2583CFC-05A3-4743-9A2E-7C2095B8D4C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9A751892-92F2-4CB4-BCAB-6D0AAF8F16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5934046E-4D7C-4AA6-8633-29944553F1E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421462AB-19D6-42DB-A850-F35B82C7B8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08D8C07-9637-45D3-9E40-7C5C400778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883C90A1-D75A-4818-9F01-B4BF19D747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8808F87B-C4B8-4084-BD89-E41A1A44E7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7FC0B23-1372-4455-98CE-E0FC7FF99A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D14B79DD-45AC-487C-B361-0312B3C85E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CDA09C7F-7AF3-4B6C-BC42-92780A682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FF7EBDD4-71BF-4FAF-B00B-444F9AE208C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AF5E4290-F8B0-440E-A418-613A1552DF6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F0BF04A-FCC8-42BF-AD17-10F0ACB44D8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06F0A57-55BB-457C-9C8C-3DEE71009AD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60DB408E-A426-4658-B39D-0BBF09463E3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BEFFABCA-CAA4-45E4-A7D4-DB3D2C864D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99494AF8-97E4-4473-AA6E-B4AB1279E87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D05C67DC-0E54-4C69-90BE-8374C7E970E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B2B38B94-E895-4324-B699-EEF28E05225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41E77CC3-723C-4C87-A1BA-D8E35B8017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CC5757E8-4CBE-4EA3-98AF-96361C91837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51E4772B-9FB7-4AC7-B352-C444891670D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7F853444-696F-4B42-8C91-1F6EDD53DD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CD1A3085-30B0-496B-B9D3-55280769A6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1B2519D7-F51F-4583-9B50-41B493C1482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6E1141E0-4F4D-4B40-BDB5-B2DD0FAEB37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5E0C91A-3F1D-43D7-9AB4-5D0A17D5C4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Freeform 11">
            <a:extLst>
              <a:ext uri="{FF2B5EF4-FFF2-40B4-BE49-F238E27FC236}">
                <a16:creationId xmlns:a16="http://schemas.microsoft.com/office/drawing/2014/main" id="{3A6C27A1-A438-4EC6-93BF-EC26F29BB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26" name="Picture 2" descr="Image result for spirituality">
            <a:extLst>
              <a:ext uri="{FF2B5EF4-FFF2-40B4-BE49-F238E27FC236}">
                <a16:creationId xmlns:a16="http://schemas.microsoft.com/office/drawing/2014/main" id="{2FAB81FC-D543-41B7-A8CE-BF030FE6C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r="28136" b="1"/>
          <a:stretch/>
        </p:blipFill>
        <p:spPr bwMode="auto">
          <a:xfrm>
            <a:off x="-1554" y="1731"/>
            <a:ext cx="465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F2DF54-B3E9-4711-A30A-49302306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b="1" dirty="0"/>
              <a:t>How to Improve Your Spiritual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094D-8F48-4518-AB51-389F66AF5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599"/>
            <a:ext cx="5066419" cy="446674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/>
              <a:t>Slow down and take time to reflect silently.</a:t>
            </a:r>
          </a:p>
          <a:p>
            <a:r>
              <a:rPr lang="en-US" sz="2400" dirty="0"/>
              <a:t> Be open to exploring new ideas and spiritual experiences.</a:t>
            </a:r>
          </a:p>
          <a:p>
            <a:r>
              <a:rPr lang="en-US" sz="2400" dirty="0"/>
              <a:t> Learn from your own suffering.</a:t>
            </a:r>
          </a:p>
          <a:p>
            <a:r>
              <a:rPr lang="en-US" sz="2400" dirty="0"/>
              <a:t> Enjoy opportunities to explore your spiritual side (ex. Approach prayer with enthusiasm).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63398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106</TotalTime>
  <Words>353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Wisp</vt:lpstr>
      <vt:lpstr>What is Spirituality?</vt:lpstr>
      <vt:lpstr>Class discussion:</vt:lpstr>
      <vt:lpstr>Spirituality: What is it?</vt:lpstr>
      <vt:lpstr>Big Questions</vt:lpstr>
      <vt:lpstr>Spirituality vs. Religion</vt:lpstr>
      <vt:lpstr>Class Discussion:</vt:lpstr>
      <vt:lpstr>PowerPoint Presentation</vt:lpstr>
      <vt:lpstr>PowerPoint Presentation</vt:lpstr>
      <vt:lpstr>How to Improve Your Spiritual Health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Spirituality?</dc:title>
  <dc:creator>Williams, Kelly A</dc:creator>
  <cp:lastModifiedBy>Williams, Kelly A</cp:lastModifiedBy>
  <cp:revision>32</cp:revision>
  <dcterms:created xsi:type="dcterms:W3CDTF">2018-04-25T13:42:38Z</dcterms:created>
  <dcterms:modified xsi:type="dcterms:W3CDTF">2018-05-01T17:58:36Z</dcterms:modified>
</cp:coreProperties>
</file>