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Charity vs Justice: What’s the Difference?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60941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Charity vs Justice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3600" b="1" dirty="0" smtClean="0"/>
              <a:t>Charity</a:t>
            </a:r>
            <a:r>
              <a:rPr lang="en-CA" sz="3600" dirty="0" smtClean="0"/>
              <a:t> 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 Private, individual 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Responds to immediate need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Provides direct service (</a:t>
            </a:r>
            <a:r>
              <a:rPr lang="en-CA" sz="3200" dirty="0" err="1" smtClean="0"/>
              <a:t>eg</a:t>
            </a:r>
            <a:r>
              <a:rPr lang="en-CA" sz="3200" dirty="0" smtClean="0"/>
              <a:t>. food, clothing, shelter)</a:t>
            </a:r>
            <a:endParaRPr lang="en-CA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/>
              <a:t>justice</a:t>
            </a:r>
            <a:endParaRPr lang="en-CA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 Public, collective 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Responds to long-term need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Promotes change in institutions</a:t>
            </a:r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50019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Charity vs Justice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Charity</a:t>
            </a:r>
            <a:endParaRPr lang="en-CA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 Requires repeated 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Directed at the effects of injustice: symptoms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Examples: homeless shelters, food banks, clothing drives, emergency services</a:t>
            </a:r>
            <a:endParaRPr lang="en-CA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/>
              <a:t>Justice</a:t>
            </a:r>
            <a:endParaRPr lang="en-CA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70255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 Resolves structural injustice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Directed at the root causes of injustice: disease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Examples: legislative advocacy, community organizing, changing policies, agricultural worker injustice campaigns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493032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</TotalTime>
  <Words>113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Charity vs Justice: What’s the Difference?</vt:lpstr>
      <vt:lpstr>Charity vs Justice</vt:lpstr>
      <vt:lpstr>Charity vs Justice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2015-05-21T18:45:55Z</dcterms:created>
  <dcterms:modified xsi:type="dcterms:W3CDTF">2015-05-21T19:02:18Z</dcterms:modified>
</cp:coreProperties>
</file>