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1B5652-C8A3-46E4-8078-CDB58D3FC2F2}" type="datetimeFigureOut">
              <a:rPr lang="en-CA" smtClean="0"/>
              <a:t>2015-09-10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ECE892F-A74D-496A-B4E9-AC53923C0B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007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Anthropology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Christian Anthropology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nine principles that define Christian Anthropology</a:t>
            </a:r>
          </a:p>
        </p:txBody>
      </p:sp>
    </p:spTree>
    <p:extLst>
      <p:ext uri="{BB962C8B-B14F-4D97-AF65-F5344CB8AC3E}">
        <p14:creationId xmlns:p14="http://schemas.microsoft.com/office/powerpoint/2010/main" val="67173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9 Principles of Christian Anthropology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Principle #1: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To be human is to be a person, created in the image and likeness of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Principle #2: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to be human is to be a person in relationship with others and to live in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  <a:t>Principle #3: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 To be human is to be essentially good, despite the capacity for disorder and sin</a:t>
            </a:r>
          </a:p>
        </p:txBody>
      </p:sp>
    </p:spTree>
    <p:extLst>
      <p:ext uri="{BB962C8B-B14F-4D97-AF65-F5344CB8AC3E}">
        <p14:creationId xmlns:p14="http://schemas.microsoft.com/office/powerpoint/2010/main" val="191674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9 Principles of Christian Anthropology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44624"/>
          </a:xfrm>
        </p:spPr>
        <p:txBody>
          <a:bodyPr>
            <a:no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Principle #4: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be human is to live in a culture of shared beliefs, values 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meanings</a:t>
            </a: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Principle #5: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be human is to live in a culture with specific symbols and rituals that help us understand ourselves, God and the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Principle #6: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be human is to live in a culture where religion plays an essential role in how we look at and live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52336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9 Principles of Christian Anthropology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1896"/>
          </a:xfrm>
        </p:spPr>
        <p:txBody>
          <a:bodyPr>
            <a:no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Principle #7: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be Catholic in culture is to recognize that we form our relationship with God within culture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Principle #8: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be Catholic in culture is to commit oneself to the kingdom of God proclaimed by and personified in Jesus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Principle #9: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be Catholic in culture is to manifest in creation and human society God's goodness and generosity. We do this by participating in the life of the Church</a:t>
            </a:r>
          </a:p>
        </p:txBody>
      </p:sp>
    </p:spTree>
    <p:extLst>
      <p:ext uri="{BB962C8B-B14F-4D97-AF65-F5344CB8AC3E}">
        <p14:creationId xmlns:p14="http://schemas.microsoft.com/office/powerpoint/2010/main" val="4220343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244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Christian Anthropology</vt:lpstr>
      <vt:lpstr>Christian Anthropology</vt:lpstr>
      <vt:lpstr>9 Principles of Christian Anthropology</vt:lpstr>
      <vt:lpstr>9 Principles of Christian Anthropology</vt:lpstr>
      <vt:lpstr>9 Principles of Christian Anthropology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Secular vs Christian Anthropology</dc:title>
  <dc:creator>User</dc:creator>
  <cp:lastModifiedBy>Williams, Kelly A</cp:lastModifiedBy>
  <cp:revision>8</cp:revision>
  <cp:lastPrinted>2015-01-31T00:47:49Z</cp:lastPrinted>
  <dcterms:created xsi:type="dcterms:W3CDTF">2015-01-31T00:18:26Z</dcterms:created>
  <dcterms:modified xsi:type="dcterms:W3CDTF">2015-09-10T14:23:32Z</dcterms:modified>
</cp:coreProperties>
</file>