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57" r:id="rId5"/>
    <p:sldId id="264" r:id="rId6"/>
    <p:sldId id="260" r:id="rId7"/>
    <p:sldId id="259" r:id="rId8"/>
    <p:sldId id="258" r:id="rId9"/>
    <p:sldId id="261" r:id="rId10"/>
    <p:sldId id="265" r:id="rId11"/>
    <p:sldId id="266" r:id="rId12"/>
    <p:sldId id="268" r:id="rId13"/>
    <p:sldId id="269"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layout/>
      <c:overlay val="0"/>
    </c:title>
    <c:autoTitleDeleted val="0"/>
    <c:plotArea>
      <c:layout/>
      <c:pieChart>
        <c:varyColors val="1"/>
        <c:ser>
          <c:idx val="0"/>
          <c:order val="0"/>
          <c:tx>
            <c:strRef>
              <c:f>Sheet1!$B$1</c:f>
              <c:strCache>
                <c:ptCount val="1"/>
                <c:pt idx="0">
                  <c:v>Communication</c:v>
                </c:pt>
              </c:strCache>
            </c:strRef>
          </c:tx>
          <c:dLbls>
            <c:dLbl>
              <c:idx val="1"/>
              <c:layout>
                <c:manualLayout>
                  <c:x val="8.6915210293835199E-2"/>
                  <c:y val="4.09607155083875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3.14460880642932E-2"/>
                  <c:y val="-2.81675795960287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4.2448618997926499E-2"/>
                  <c:y val="-6.3557428962684001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Sheet1!$A$2:$A$5</c:f>
              <c:strCache>
                <c:ptCount val="4"/>
                <c:pt idx="1">
                  <c:v>Words</c:v>
                </c:pt>
                <c:pt idx="2">
                  <c:v>Tone/Feeling</c:v>
                </c:pt>
                <c:pt idx="3">
                  <c:v>Body Language</c:v>
                </c:pt>
              </c:strCache>
            </c:strRef>
          </c:cat>
          <c:val>
            <c:numRef>
              <c:f>Sheet1!$B$2:$B$5</c:f>
              <c:numCache>
                <c:formatCode>General</c:formatCode>
                <c:ptCount val="4"/>
                <c:pt idx="1">
                  <c:v>7</c:v>
                </c:pt>
                <c:pt idx="2">
                  <c:v>40</c:v>
                </c:pt>
                <c:pt idx="3">
                  <c:v>53</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BE61F4-EFAF-46E5-AF07-43177D35877B}" type="doc">
      <dgm:prSet loTypeId="urn:microsoft.com/office/officeart/2005/8/layout/radial6" loCatId="cycle" qsTypeId="urn:microsoft.com/office/officeart/2005/8/quickstyle/simple3" qsCatId="simple" csTypeId="urn:microsoft.com/office/officeart/2005/8/colors/accent0_1" csCatId="mainScheme" phldr="1"/>
      <dgm:spPr/>
      <dgm:t>
        <a:bodyPr/>
        <a:lstStyle/>
        <a:p>
          <a:endParaRPr lang="en-CA"/>
        </a:p>
      </dgm:t>
    </dgm:pt>
    <dgm:pt modelId="{C159DCD7-8489-460B-88E8-8E41881BFE8A}">
      <dgm:prSet phldrT="[Text]"/>
      <dgm:spPr/>
      <dgm:t>
        <a:bodyPr/>
        <a:lstStyle/>
        <a:p>
          <a:r>
            <a:rPr lang="en-CA"/>
            <a:t>Medium</a:t>
          </a:r>
        </a:p>
      </dgm:t>
    </dgm:pt>
    <dgm:pt modelId="{6B783553-9139-4F4D-B7CA-62DF5B0DED51}" type="parTrans" cxnId="{6A471A60-85C2-4E94-B769-41DD6FD8266E}">
      <dgm:prSet/>
      <dgm:spPr/>
      <dgm:t>
        <a:bodyPr/>
        <a:lstStyle/>
        <a:p>
          <a:endParaRPr lang="en-CA"/>
        </a:p>
      </dgm:t>
    </dgm:pt>
    <dgm:pt modelId="{64ADD1D9-C8EB-4E99-9A32-5B11C7885DDC}" type="sibTrans" cxnId="{6A471A60-85C2-4E94-B769-41DD6FD8266E}">
      <dgm:prSet/>
      <dgm:spPr/>
      <dgm:t>
        <a:bodyPr/>
        <a:lstStyle/>
        <a:p>
          <a:endParaRPr lang="en-CA"/>
        </a:p>
      </dgm:t>
    </dgm:pt>
    <dgm:pt modelId="{920B25D3-20F1-4AB0-A43B-3D849312BA69}">
      <dgm:prSet phldrT="[Text]"/>
      <dgm:spPr/>
      <dgm:t>
        <a:bodyPr/>
        <a:lstStyle/>
        <a:p>
          <a:r>
            <a:rPr lang="en-CA"/>
            <a:t>Message</a:t>
          </a:r>
        </a:p>
      </dgm:t>
    </dgm:pt>
    <dgm:pt modelId="{4959A131-C2B6-432B-831A-F3B124AC3088}" type="parTrans" cxnId="{9410E2C5-AA96-48F6-8C53-31FF93F56072}">
      <dgm:prSet/>
      <dgm:spPr/>
      <dgm:t>
        <a:bodyPr/>
        <a:lstStyle/>
        <a:p>
          <a:endParaRPr lang="en-CA"/>
        </a:p>
      </dgm:t>
    </dgm:pt>
    <dgm:pt modelId="{0B913375-9375-4BF5-BB67-8A43AEA82D05}" type="sibTrans" cxnId="{9410E2C5-AA96-48F6-8C53-31FF93F56072}">
      <dgm:prSet/>
      <dgm:spPr/>
      <dgm:t>
        <a:bodyPr/>
        <a:lstStyle/>
        <a:p>
          <a:endParaRPr lang="en-CA"/>
        </a:p>
      </dgm:t>
    </dgm:pt>
    <dgm:pt modelId="{C966A936-64B1-4CDC-AB84-DA3A4F0512BB}">
      <dgm:prSet phldrT="[Text]"/>
      <dgm:spPr/>
      <dgm:t>
        <a:bodyPr/>
        <a:lstStyle/>
        <a:p>
          <a:r>
            <a:rPr lang="en-CA"/>
            <a:t>Receiver</a:t>
          </a:r>
        </a:p>
      </dgm:t>
    </dgm:pt>
    <dgm:pt modelId="{F3639E33-BC82-4232-8EB5-2337693C867B}" type="parTrans" cxnId="{A6656409-D378-42FC-A2A4-E74B67B25518}">
      <dgm:prSet/>
      <dgm:spPr/>
      <dgm:t>
        <a:bodyPr/>
        <a:lstStyle/>
        <a:p>
          <a:endParaRPr lang="en-CA"/>
        </a:p>
      </dgm:t>
    </dgm:pt>
    <dgm:pt modelId="{ECFD1AD2-7CF9-41D4-A772-C59C54DF8FBE}" type="sibTrans" cxnId="{A6656409-D378-42FC-A2A4-E74B67B25518}">
      <dgm:prSet/>
      <dgm:spPr/>
      <dgm:t>
        <a:bodyPr/>
        <a:lstStyle/>
        <a:p>
          <a:endParaRPr lang="en-CA"/>
        </a:p>
      </dgm:t>
    </dgm:pt>
    <dgm:pt modelId="{59B37CC3-C3E6-40D5-9F4F-C2B1C6018013}">
      <dgm:prSet phldrT="[Text]"/>
      <dgm:spPr/>
      <dgm:t>
        <a:bodyPr/>
        <a:lstStyle/>
        <a:p>
          <a:r>
            <a:rPr lang="en-CA"/>
            <a:t>Feedback</a:t>
          </a:r>
        </a:p>
      </dgm:t>
    </dgm:pt>
    <dgm:pt modelId="{26B2B7DE-E627-463A-968C-41173C6C61B2}" type="parTrans" cxnId="{F25FBC88-5EA5-4CA7-BD86-0409736A4F21}">
      <dgm:prSet/>
      <dgm:spPr/>
      <dgm:t>
        <a:bodyPr/>
        <a:lstStyle/>
        <a:p>
          <a:endParaRPr lang="en-CA"/>
        </a:p>
      </dgm:t>
    </dgm:pt>
    <dgm:pt modelId="{3CB1941E-76FC-4FA7-B852-66A89296371B}" type="sibTrans" cxnId="{F25FBC88-5EA5-4CA7-BD86-0409736A4F21}">
      <dgm:prSet/>
      <dgm:spPr/>
      <dgm:t>
        <a:bodyPr/>
        <a:lstStyle/>
        <a:p>
          <a:endParaRPr lang="en-CA"/>
        </a:p>
      </dgm:t>
    </dgm:pt>
    <dgm:pt modelId="{719910B4-EF16-404A-9340-986C6741DF68}">
      <dgm:prSet phldrT="[Text]"/>
      <dgm:spPr/>
      <dgm:t>
        <a:bodyPr/>
        <a:lstStyle/>
        <a:p>
          <a:r>
            <a:rPr lang="en-CA"/>
            <a:t>Sender of the Message</a:t>
          </a:r>
        </a:p>
      </dgm:t>
    </dgm:pt>
    <dgm:pt modelId="{A7315B31-3D6B-44C0-AEDE-045D4D9A3504}" type="parTrans" cxnId="{1B7849AC-E7D2-47F2-9A3F-761430FE9C55}">
      <dgm:prSet/>
      <dgm:spPr/>
      <dgm:t>
        <a:bodyPr/>
        <a:lstStyle/>
        <a:p>
          <a:endParaRPr lang="en-CA"/>
        </a:p>
      </dgm:t>
    </dgm:pt>
    <dgm:pt modelId="{EECF6766-FE7E-406F-AE1F-FB43E8EBE546}" type="sibTrans" cxnId="{1B7849AC-E7D2-47F2-9A3F-761430FE9C55}">
      <dgm:prSet/>
      <dgm:spPr/>
      <dgm:t>
        <a:bodyPr/>
        <a:lstStyle/>
        <a:p>
          <a:endParaRPr lang="en-CA"/>
        </a:p>
      </dgm:t>
    </dgm:pt>
    <dgm:pt modelId="{965FD47F-62F3-4E2A-81CD-2DE001CE65DF}" type="pres">
      <dgm:prSet presAssocID="{D8BE61F4-EFAF-46E5-AF07-43177D35877B}" presName="Name0" presStyleCnt="0">
        <dgm:presLayoutVars>
          <dgm:chMax val="1"/>
          <dgm:dir/>
          <dgm:animLvl val="ctr"/>
          <dgm:resizeHandles val="exact"/>
        </dgm:presLayoutVars>
      </dgm:prSet>
      <dgm:spPr/>
      <dgm:t>
        <a:bodyPr/>
        <a:lstStyle/>
        <a:p>
          <a:endParaRPr lang="en-CA"/>
        </a:p>
      </dgm:t>
    </dgm:pt>
    <dgm:pt modelId="{98BB694D-3CC0-41F9-A4EC-04EDCC44A92D}" type="pres">
      <dgm:prSet presAssocID="{C159DCD7-8489-460B-88E8-8E41881BFE8A}" presName="centerShape" presStyleLbl="node0" presStyleIdx="0" presStyleCnt="1"/>
      <dgm:spPr/>
      <dgm:t>
        <a:bodyPr/>
        <a:lstStyle/>
        <a:p>
          <a:endParaRPr lang="en-CA"/>
        </a:p>
      </dgm:t>
    </dgm:pt>
    <dgm:pt modelId="{B431551F-3A68-4D0A-ACF0-D65F26C3BFE0}" type="pres">
      <dgm:prSet presAssocID="{920B25D3-20F1-4AB0-A43B-3D849312BA69}" presName="node" presStyleLbl="node1" presStyleIdx="0" presStyleCnt="4" custScaleX="152633" custScaleY="135499">
        <dgm:presLayoutVars>
          <dgm:bulletEnabled val="1"/>
        </dgm:presLayoutVars>
      </dgm:prSet>
      <dgm:spPr/>
      <dgm:t>
        <a:bodyPr/>
        <a:lstStyle/>
        <a:p>
          <a:endParaRPr lang="en-CA"/>
        </a:p>
      </dgm:t>
    </dgm:pt>
    <dgm:pt modelId="{FE8A6F3B-CB2F-429C-AC12-3E71570A40F3}" type="pres">
      <dgm:prSet presAssocID="{920B25D3-20F1-4AB0-A43B-3D849312BA69}" presName="dummy" presStyleCnt="0"/>
      <dgm:spPr/>
      <dgm:t>
        <a:bodyPr/>
        <a:lstStyle/>
        <a:p>
          <a:endParaRPr lang="en-CA"/>
        </a:p>
      </dgm:t>
    </dgm:pt>
    <dgm:pt modelId="{18797491-5871-468B-BAB4-640A04CDE666}" type="pres">
      <dgm:prSet presAssocID="{0B913375-9375-4BF5-BB67-8A43AEA82D05}" presName="sibTrans" presStyleLbl="sibTrans2D1" presStyleIdx="0" presStyleCnt="4"/>
      <dgm:spPr/>
      <dgm:t>
        <a:bodyPr/>
        <a:lstStyle/>
        <a:p>
          <a:endParaRPr lang="en-CA"/>
        </a:p>
      </dgm:t>
    </dgm:pt>
    <dgm:pt modelId="{7F60E9B3-9CC9-421D-A79F-D313C873456F}" type="pres">
      <dgm:prSet presAssocID="{C966A936-64B1-4CDC-AB84-DA3A4F0512BB}" presName="node" presStyleLbl="node1" presStyleIdx="1" presStyleCnt="4" custScaleX="147504" custScaleY="141018">
        <dgm:presLayoutVars>
          <dgm:bulletEnabled val="1"/>
        </dgm:presLayoutVars>
      </dgm:prSet>
      <dgm:spPr/>
      <dgm:t>
        <a:bodyPr/>
        <a:lstStyle/>
        <a:p>
          <a:endParaRPr lang="en-CA"/>
        </a:p>
      </dgm:t>
    </dgm:pt>
    <dgm:pt modelId="{702D195F-1451-4FB9-89B4-9A37E132360E}" type="pres">
      <dgm:prSet presAssocID="{C966A936-64B1-4CDC-AB84-DA3A4F0512BB}" presName="dummy" presStyleCnt="0"/>
      <dgm:spPr/>
      <dgm:t>
        <a:bodyPr/>
        <a:lstStyle/>
        <a:p>
          <a:endParaRPr lang="en-CA"/>
        </a:p>
      </dgm:t>
    </dgm:pt>
    <dgm:pt modelId="{32A6C4D7-7BD8-4FB8-9EBE-10954DA4780E}" type="pres">
      <dgm:prSet presAssocID="{ECFD1AD2-7CF9-41D4-A772-C59C54DF8FBE}" presName="sibTrans" presStyleLbl="sibTrans2D1" presStyleIdx="1" presStyleCnt="4"/>
      <dgm:spPr/>
      <dgm:t>
        <a:bodyPr/>
        <a:lstStyle/>
        <a:p>
          <a:endParaRPr lang="en-CA"/>
        </a:p>
      </dgm:t>
    </dgm:pt>
    <dgm:pt modelId="{62C60CD5-6CEF-4671-8A8B-9555BFE294C1}" type="pres">
      <dgm:prSet presAssocID="{59B37CC3-C3E6-40D5-9F4F-C2B1C6018013}" presName="node" presStyleLbl="node1" presStyleIdx="2" presStyleCnt="4" custScaleX="153269" custScaleY="135784">
        <dgm:presLayoutVars>
          <dgm:bulletEnabled val="1"/>
        </dgm:presLayoutVars>
      </dgm:prSet>
      <dgm:spPr/>
      <dgm:t>
        <a:bodyPr/>
        <a:lstStyle/>
        <a:p>
          <a:endParaRPr lang="en-CA"/>
        </a:p>
      </dgm:t>
    </dgm:pt>
    <dgm:pt modelId="{B23782C6-1D30-4FFA-8E07-8EBB1011587E}" type="pres">
      <dgm:prSet presAssocID="{59B37CC3-C3E6-40D5-9F4F-C2B1C6018013}" presName="dummy" presStyleCnt="0"/>
      <dgm:spPr/>
      <dgm:t>
        <a:bodyPr/>
        <a:lstStyle/>
        <a:p>
          <a:endParaRPr lang="en-CA"/>
        </a:p>
      </dgm:t>
    </dgm:pt>
    <dgm:pt modelId="{F177F522-B0F4-409B-A05C-833947BF5BA2}" type="pres">
      <dgm:prSet presAssocID="{3CB1941E-76FC-4FA7-B852-66A89296371B}" presName="sibTrans" presStyleLbl="sibTrans2D1" presStyleIdx="2" presStyleCnt="4"/>
      <dgm:spPr/>
      <dgm:t>
        <a:bodyPr/>
        <a:lstStyle/>
        <a:p>
          <a:endParaRPr lang="en-CA"/>
        </a:p>
      </dgm:t>
    </dgm:pt>
    <dgm:pt modelId="{84DCE135-EB05-4948-BDFC-9CC5616ADF43}" type="pres">
      <dgm:prSet presAssocID="{719910B4-EF16-404A-9340-986C6741DF68}" presName="node" presStyleLbl="node1" presStyleIdx="3" presStyleCnt="4" custScaleX="140213" custScaleY="136989">
        <dgm:presLayoutVars>
          <dgm:bulletEnabled val="1"/>
        </dgm:presLayoutVars>
      </dgm:prSet>
      <dgm:spPr/>
      <dgm:t>
        <a:bodyPr/>
        <a:lstStyle/>
        <a:p>
          <a:endParaRPr lang="en-CA"/>
        </a:p>
      </dgm:t>
    </dgm:pt>
    <dgm:pt modelId="{C9F5CC15-4ABB-42E7-8AA3-C2F3B092A264}" type="pres">
      <dgm:prSet presAssocID="{719910B4-EF16-404A-9340-986C6741DF68}" presName="dummy" presStyleCnt="0"/>
      <dgm:spPr/>
      <dgm:t>
        <a:bodyPr/>
        <a:lstStyle/>
        <a:p>
          <a:endParaRPr lang="en-CA"/>
        </a:p>
      </dgm:t>
    </dgm:pt>
    <dgm:pt modelId="{1A173488-418F-4842-89EA-17FF3E9FE6CA}" type="pres">
      <dgm:prSet presAssocID="{EECF6766-FE7E-406F-AE1F-FB43E8EBE546}" presName="sibTrans" presStyleLbl="sibTrans2D1" presStyleIdx="3" presStyleCnt="4"/>
      <dgm:spPr/>
      <dgm:t>
        <a:bodyPr/>
        <a:lstStyle/>
        <a:p>
          <a:endParaRPr lang="en-CA"/>
        </a:p>
      </dgm:t>
    </dgm:pt>
  </dgm:ptLst>
  <dgm:cxnLst>
    <dgm:cxn modelId="{9410E2C5-AA96-48F6-8C53-31FF93F56072}" srcId="{C159DCD7-8489-460B-88E8-8E41881BFE8A}" destId="{920B25D3-20F1-4AB0-A43B-3D849312BA69}" srcOrd="0" destOrd="0" parTransId="{4959A131-C2B6-432B-831A-F3B124AC3088}" sibTransId="{0B913375-9375-4BF5-BB67-8A43AEA82D05}"/>
    <dgm:cxn modelId="{A6656409-D378-42FC-A2A4-E74B67B25518}" srcId="{C159DCD7-8489-460B-88E8-8E41881BFE8A}" destId="{C966A936-64B1-4CDC-AB84-DA3A4F0512BB}" srcOrd="1" destOrd="0" parTransId="{F3639E33-BC82-4232-8EB5-2337693C867B}" sibTransId="{ECFD1AD2-7CF9-41D4-A772-C59C54DF8FBE}"/>
    <dgm:cxn modelId="{A7E7793A-7322-4287-A96A-1C62904FE314}" type="presOf" srcId="{3CB1941E-76FC-4FA7-B852-66A89296371B}" destId="{F177F522-B0F4-409B-A05C-833947BF5BA2}" srcOrd="0" destOrd="0" presId="urn:microsoft.com/office/officeart/2005/8/layout/radial6"/>
    <dgm:cxn modelId="{B3C4E0C7-0EA7-423B-820A-2FB688C8A648}" type="presOf" srcId="{D8BE61F4-EFAF-46E5-AF07-43177D35877B}" destId="{965FD47F-62F3-4E2A-81CD-2DE001CE65DF}" srcOrd="0" destOrd="0" presId="urn:microsoft.com/office/officeart/2005/8/layout/radial6"/>
    <dgm:cxn modelId="{F25FBC88-5EA5-4CA7-BD86-0409736A4F21}" srcId="{C159DCD7-8489-460B-88E8-8E41881BFE8A}" destId="{59B37CC3-C3E6-40D5-9F4F-C2B1C6018013}" srcOrd="2" destOrd="0" parTransId="{26B2B7DE-E627-463A-968C-41173C6C61B2}" sibTransId="{3CB1941E-76FC-4FA7-B852-66A89296371B}"/>
    <dgm:cxn modelId="{B9C34725-CA84-4E47-8F2B-172E2F38A63B}" type="presOf" srcId="{ECFD1AD2-7CF9-41D4-A772-C59C54DF8FBE}" destId="{32A6C4D7-7BD8-4FB8-9EBE-10954DA4780E}" srcOrd="0" destOrd="0" presId="urn:microsoft.com/office/officeart/2005/8/layout/radial6"/>
    <dgm:cxn modelId="{E460B2D9-25C6-4526-AAD0-AF8A41DDF6BD}" type="presOf" srcId="{0B913375-9375-4BF5-BB67-8A43AEA82D05}" destId="{18797491-5871-468B-BAB4-640A04CDE666}" srcOrd="0" destOrd="0" presId="urn:microsoft.com/office/officeart/2005/8/layout/radial6"/>
    <dgm:cxn modelId="{E1BA442F-6357-4A1B-A11E-75CB6195BB8F}" type="presOf" srcId="{C966A936-64B1-4CDC-AB84-DA3A4F0512BB}" destId="{7F60E9B3-9CC9-421D-A79F-D313C873456F}" srcOrd="0" destOrd="0" presId="urn:microsoft.com/office/officeart/2005/8/layout/radial6"/>
    <dgm:cxn modelId="{418EFD34-4F25-4685-81D3-28860C0526F6}" type="presOf" srcId="{C159DCD7-8489-460B-88E8-8E41881BFE8A}" destId="{98BB694D-3CC0-41F9-A4EC-04EDCC44A92D}" srcOrd="0" destOrd="0" presId="urn:microsoft.com/office/officeart/2005/8/layout/radial6"/>
    <dgm:cxn modelId="{D42C5CB7-6E9B-416A-B787-32901C6E1D74}" type="presOf" srcId="{719910B4-EF16-404A-9340-986C6741DF68}" destId="{84DCE135-EB05-4948-BDFC-9CC5616ADF43}" srcOrd="0" destOrd="0" presId="urn:microsoft.com/office/officeart/2005/8/layout/radial6"/>
    <dgm:cxn modelId="{2BE274AE-31C9-4C25-831C-4B751CD3F6C8}" type="presOf" srcId="{59B37CC3-C3E6-40D5-9F4F-C2B1C6018013}" destId="{62C60CD5-6CEF-4671-8A8B-9555BFE294C1}" srcOrd="0" destOrd="0" presId="urn:microsoft.com/office/officeart/2005/8/layout/radial6"/>
    <dgm:cxn modelId="{A7D50AEB-F658-40C3-B2E8-E5B23CFBE1CE}" type="presOf" srcId="{920B25D3-20F1-4AB0-A43B-3D849312BA69}" destId="{B431551F-3A68-4D0A-ACF0-D65F26C3BFE0}" srcOrd="0" destOrd="0" presId="urn:microsoft.com/office/officeart/2005/8/layout/radial6"/>
    <dgm:cxn modelId="{1B7849AC-E7D2-47F2-9A3F-761430FE9C55}" srcId="{C159DCD7-8489-460B-88E8-8E41881BFE8A}" destId="{719910B4-EF16-404A-9340-986C6741DF68}" srcOrd="3" destOrd="0" parTransId="{A7315B31-3D6B-44C0-AEDE-045D4D9A3504}" sibTransId="{EECF6766-FE7E-406F-AE1F-FB43E8EBE546}"/>
    <dgm:cxn modelId="{D441183B-BF85-4F0C-A165-9592BB07A0B5}" type="presOf" srcId="{EECF6766-FE7E-406F-AE1F-FB43E8EBE546}" destId="{1A173488-418F-4842-89EA-17FF3E9FE6CA}" srcOrd="0" destOrd="0" presId="urn:microsoft.com/office/officeart/2005/8/layout/radial6"/>
    <dgm:cxn modelId="{6A471A60-85C2-4E94-B769-41DD6FD8266E}" srcId="{D8BE61F4-EFAF-46E5-AF07-43177D35877B}" destId="{C159DCD7-8489-460B-88E8-8E41881BFE8A}" srcOrd="0" destOrd="0" parTransId="{6B783553-9139-4F4D-B7CA-62DF5B0DED51}" sibTransId="{64ADD1D9-C8EB-4E99-9A32-5B11C7885DDC}"/>
    <dgm:cxn modelId="{84A7E867-BCD6-4CBD-9A5D-46CC9E1C74D8}" type="presParOf" srcId="{965FD47F-62F3-4E2A-81CD-2DE001CE65DF}" destId="{98BB694D-3CC0-41F9-A4EC-04EDCC44A92D}" srcOrd="0" destOrd="0" presId="urn:microsoft.com/office/officeart/2005/8/layout/radial6"/>
    <dgm:cxn modelId="{171B6D77-4540-4974-8291-5346321678C1}" type="presParOf" srcId="{965FD47F-62F3-4E2A-81CD-2DE001CE65DF}" destId="{B431551F-3A68-4D0A-ACF0-D65F26C3BFE0}" srcOrd="1" destOrd="0" presId="urn:microsoft.com/office/officeart/2005/8/layout/radial6"/>
    <dgm:cxn modelId="{E0DF176A-28D7-4A57-B2CB-E0545BDCEC31}" type="presParOf" srcId="{965FD47F-62F3-4E2A-81CD-2DE001CE65DF}" destId="{FE8A6F3B-CB2F-429C-AC12-3E71570A40F3}" srcOrd="2" destOrd="0" presId="urn:microsoft.com/office/officeart/2005/8/layout/radial6"/>
    <dgm:cxn modelId="{CD956DD3-D193-46A0-AE24-EF3D71483891}" type="presParOf" srcId="{965FD47F-62F3-4E2A-81CD-2DE001CE65DF}" destId="{18797491-5871-468B-BAB4-640A04CDE666}" srcOrd="3" destOrd="0" presId="urn:microsoft.com/office/officeart/2005/8/layout/radial6"/>
    <dgm:cxn modelId="{D1765FCA-1210-4079-A194-244EA3434CC1}" type="presParOf" srcId="{965FD47F-62F3-4E2A-81CD-2DE001CE65DF}" destId="{7F60E9B3-9CC9-421D-A79F-D313C873456F}" srcOrd="4" destOrd="0" presId="urn:microsoft.com/office/officeart/2005/8/layout/radial6"/>
    <dgm:cxn modelId="{01621DE7-CA06-44AC-97E8-B649A0EF85DF}" type="presParOf" srcId="{965FD47F-62F3-4E2A-81CD-2DE001CE65DF}" destId="{702D195F-1451-4FB9-89B4-9A37E132360E}" srcOrd="5" destOrd="0" presId="urn:microsoft.com/office/officeart/2005/8/layout/radial6"/>
    <dgm:cxn modelId="{6B33ECD8-EEEF-422A-9E5E-F85586142666}" type="presParOf" srcId="{965FD47F-62F3-4E2A-81CD-2DE001CE65DF}" destId="{32A6C4D7-7BD8-4FB8-9EBE-10954DA4780E}" srcOrd="6" destOrd="0" presId="urn:microsoft.com/office/officeart/2005/8/layout/radial6"/>
    <dgm:cxn modelId="{C7E5AF81-FD58-4470-9B97-7F77E54197C2}" type="presParOf" srcId="{965FD47F-62F3-4E2A-81CD-2DE001CE65DF}" destId="{62C60CD5-6CEF-4671-8A8B-9555BFE294C1}" srcOrd="7" destOrd="0" presId="urn:microsoft.com/office/officeart/2005/8/layout/radial6"/>
    <dgm:cxn modelId="{01EFCE97-6B01-4E12-9023-2F83ACA4D7A5}" type="presParOf" srcId="{965FD47F-62F3-4E2A-81CD-2DE001CE65DF}" destId="{B23782C6-1D30-4FFA-8E07-8EBB1011587E}" srcOrd="8" destOrd="0" presId="urn:microsoft.com/office/officeart/2005/8/layout/radial6"/>
    <dgm:cxn modelId="{8131996D-4154-4CFF-A770-CA739C359260}" type="presParOf" srcId="{965FD47F-62F3-4E2A-81CD-2DE001CE65DF}" destId="{F177F522-B0F4-409B-A05C-833947BF5BA2}" srcOrd="9" destOrd="0" presId="urn:microsoft.com/office/officeart/2005/8/layout/radial6"/>
    <dgm:cxn modelId="{73A902F6-DD18-42D3-AC19-5DFDD62D1A14}" type="presParOf" srcId="{965FD47F-62F3-4E2A-81CD-2DE001CE65DF}" destId="{84DCE135-EB05-4948-BDFC-9CC5616ADF43}" srcOrd="10" destOrd="0" presId="urn:microsoft.com/office/officeart/2005/8/layout/radial6"/>
    <dgm:cxn modelId="{F2250631-AE02-4DA4-8A61-F0865D95673D}" type="presParOf" srcId="{965FD47F-62F3-4E2A-81CD-2DE001CE65DF}" destId="{C9F5CC15-4ABB-42E7-8AA3-C2F3B092A264}" srcOrd="11" destOrd="0" presId="urn:microsoft.com/office/officeart/2005/8/layout/radial6"/>
    <dgm:cxn modelId="{5D5A5B98-BEAA-4377-A251-3C6C6EA95F78}" type="presParOf" srcId="{965FD47F-62F3-4E2A-81CD-2DE001CE65DF}" destId="{1A173488-418F-4842-89EA-17FF3E9FE6CA}"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409C03-8898-44D6-A65E-826527D47CD6}" type="doc">
      <dgm:prSet loTypeId="urn:microsoft.com/office/officeart/2005/8/layout/radial1" loCatId="cycle" qsTypeId="urn:microsoft.com/office/officeart/2005/8/quickstyle/simple4" qsCatId="simple" csTypeId="urn:microsoft.com/office/officeart/2005/8/colors/colorful1" csCatId="colorful" phldr="1"/>
      <dgm:spPr/>
      <dgm:t>
        <a:bodyPr/>
        <a:lstStyle/>
        <a:p>
          <a:endParaRPr lang="en-CA"/>
        </a:p>
      </dgm:t>
    </dgm:pt>
    <dgm:pt modelId="{C064A064-F485-4E38-9D96-AD5B908B959F}">
      <dgm:prSet phldrT="[Text]" custT="1"/>
      <dgm:spPr/>
      <dgm:t>
        <a:bodyPr/>
        <a:lstStyle/>
        <a:p>
          <a:r>
            <a:rPr lang="en-CA" sz="3600"/>
            <a:t>God</a:t>
          </a:r>
        </a:p>
      </dgm:t>
    </dgm:pt>
    <dgm:pt modelId="{8669B59E-EBD3-4063-87A0-05F14D77B49F}" type="parTrans" cxnId="{4E21F0B6-F45B-4A58-B05A-307B90235D56}">
      <dgm:prSet/>
      <dgm:spPr/>
      <dgm:t>
        <a:bodyPr/>
        <a:lstStyle/>
        <a:p>
          <a:endParaRPr lang="en-CA"/>
        </a:p>
      </dgm:t>
    </dgm:pt>
    <dgm:pt modelId="{7BC69A01-FFF4-40D2-A5B0-302D79C7C74F}" type="sibTrans" cxnId="{4E21F0B6-F45B-4A58-B05A-307B90235D56}">
      <dgm:prSet/>
      <dgm:spPr/>
      <dgm:t>
        <a:bodyPr/>
        <a:lstStyle/>
        <a:p>
          <a:endParaRPr lang="en-CA"/>
        </a:p>
      </dgm:t>
    </dgm:pt>
    <dgm:pt modelId="{1A820DBB-1833-4346-BA87-93A76224EC87}">
      <dgm:prSet phldrT="[Text]" custT="1"/>
      <dgm:spPr/>
      <dgm:t>
        <a:bodyPr/>
        <a:lstStyle/>
        <a:p>
          <a:r>
            <a:rPr lang="en-CA" sz="1600" b="1"/>
            <a:t>Jesus</a:t>
          </a:r>
        </a:p>
      </dgm:t>
    </dgm:pt>
    <dgm:pt modelId="{C5DA3B2B-6BDD-4423-9C70-799767613192}" type="parTrans" cxnId="{704C2D86-48AF-4488-9483-B496B6044114}">
      <dgm:prSet/>
      <dgm:spPr/>
      <dgm:t>
        <a:bodyPr/>
        <a:lstStyle/>
        <a:p>
          <a:endParaRPr lang="en-CA"/>
        </a:p>
      </dgm:t>
    </dgm:pt>
    <dgm:pt modelId="{CD8C0053-EC34-44EE-93FA-F073EA67B2D6}" type="sibTrans" cxnId="{704C2D86-48AF-4488-9483-B496B6044114}">
      <dgm:prSet/>
      <dgm:spPr/>
      <dgm:t>
        <a:bodyPr/>
        <a:lstStyle/>
        <a:p>
          <a:endParaRPr lang="en-CA"/>
        </a:p>
      </dgm:t>
    </dgm:pt>
    <dgm:pt modelId="{957E888C-8146-4BA6-96CD-14DCD5CFF251}">
      <dgm:prSet phldrT="[Text]" custT="1"/>
      <dgm:spPr/>
      <dgm:t>
        <a:bodyPr/>
        <a:lstStyle/>
        <a:p>
          <a:r>
            <a:rPr lang="en-CA" sz="1600" b="1"/>
            <a:t>Holy Spirit</a:t>
          </a:r>
        </a:p>
      </dgm:t>
    </dgm:pt>
    <dgm:pt modelId="{EB10A593-32C9-48E0-BB92-FC196CD8DD13}" type="parTrans" cxnId="{AE5B0432-B2B8-4FD2-9161-FE0C8B4A6BBE}">
      <dgm:prSet/>
      <dgm:spPr/>
      <dgm:t>
        <a:bodyPr/>
        <a:lstStyle/>
        <a:p>
          <a:endParaRPr lang="en-CA"/>
        </a:p>
      </dgm:t>
    </dgm:pt>
    <dgm:pt modelId="{F4F1CBB6-3305-4664-8300-C085F679BA75}" type="sibTrans" cxnId="{AE5B0432-B2B8-4FD2-9161-FE0C8B4A6BBE}">
      <dgm:prSet/>
      <dgm:spPr/>
      <dgm:t>
        <a:bodyPr/>
        <a:lstStyle/>
        <a:p>
          <a:endParaRPr lang="en-CA"/>
        </a:p>
      </dgm:t>
    </dgm:pt>
    <dgm:pt modelId="{8D1325BB-639B-430D-8CB7-798A815E073C}">
      <dgm:prSet phldrT="[Text]" custT="1"/>
      <dgm:spPr/>
      <dgm:t>
        <a:bodyPr/>
        <a:lstStyle/>
        <a:p>
          <a:r>
            <a:rPr lang="en-CA" sz="1600" b="1"/>
            <a:t>Church</a:t>
          </a:r>
        </a:p>
      </dgm:t>
    </dgm:pt>
    <dgm:pt modelId="{504CAFE9-54CB-4C69-B82B-AB4AF56AC34C}" type="parTrans" cxnId="{C0E89FC8-B4D2-4302-819B-4BD1897EFB53}">
      <dgm:prSet/>
      <dgm:spPr/>
      <dgm:t>
        <a:bodyPr/>
        <a:lstStyle/>
        <a:p>
          <a:endParaRPr lang="en-CA"/>
        </a:p>
      </dgm:t>
    </dgm:pt>
    <dgm:pt modelId="{7C8BFADC-FF78-44A0-A557-FA9A95452F6D}" type="sibTrans" cxnId="{C0E89FC8-B4D2-4302-819B-4BD1897EFB53}">
      <dgm:prSet/>
      <dgm:spPr/>
      <dgm:t>
        <a:bodyPr/>
        <a:lstStyle/>
        <a:p>
          <a:endParaRPr lang="en-CA"/>
        </a:p>
      </dgm:t>
    </dgm:pt>
    <dgm:pt modelId="{33FF104E-FCC5-44DE-937F-F8A16C4B5E25}">
      <dgm:prSet phldrT="[Text]" custT="1"/>
      <dgm:spPr/>
      <dgm:t>
        <a:bodyPr/>
        <a:lstStyle/>
        <a:p>
          <a:r>
            <a:rPr lang="en-CA" sz="1400" b="1"/>
            <a:t>The Word (Scripture)</a:t>
          </a:r>
        </a:p>
      </dgm:t>
    </dgm:pt>
    <dgm:pt modelId="{35CCFD69-E5F3-493A-BB79-0124FF6D4619}" type="parTrans" cxnId="{56BD0837-79EF-4EA3-9672-C423F65A2784}">
      <dgm:prSet/>
      <dgm:spPr/>
      <dgm:t>
        <a:bodyPr/>
        <a:lstStyle/>
        <a:p>
          <a:endParaRPr lang="en-CA"/>
        </a:p>
      </dgm:t>
    </dgm:pt>
    <dgm:pt modelId="{C6B84B98-0B45-45C5-AA46-24C2352CD0A3}" type="sibTrans" cxnId="{56BD0837-79EF-4EA3-9672-C423F65A2784}">
      <dgm:prSet/>
      <dgm:spPr/>
      <dgm:t>
        <a:bodyPr/>
        <a:lstStyle/>
        <a:p>
          <a:endParaRPr lang="en-CA"/>
        </a:p>
      </dgm:t>
    </dgm:pt>
    <dgm:pt modelId="{B816B297-1A2D-4545-BCB5-4F44A4BD1865}">
      <dgm:prSet custT="1"/>
      <dgm:spPr/>
      <dgm:t>
        <a:bodyPr/>
        <a:lstStyle/>
        <a:p>
          <a:r>
            <a:rPr lang="en-CA" sz="1600" b="1"/>
            <a:t>Creation</a:t>
          </a:r>
        </a:p>
      </dgm:t>
    </dgm:pt>
    <dgm:pt modelId="{448E2990-E6A2-4E30-9575-38F6DF2184C6}" type="parTrans" cxnId="{27D63CD9-EAF5-45F4-9884-31FE3AA293E2}">
      <dgm:prSet/>
      <dgm:spPr/>
      <dgm:t>
        <a:bodyPr/>
        <a:lstStyle/>
        <a:p>
          <a:endParaRPr lang="en-CA"/>
        </a:p>
      </dgm:t>
    </dgm:pt>
    <dgm:pt modelId="{A5FF7290-1605-4CFC-8165-B02081A4D541}" type="sibTrans" cxnId="{27D63CD9-EAF5-45F4-9884-31FE3AA293E2}">
      <dgm:prSet/>
      <dgm:spPr/>
      <dgm:t>
        <a:bodyPr/>
        <a:lstStyle/>
        <a:p>
          <a:endParaRPr lang="en-CA"/>
        </a:p>
      </dgm:t>
    </dgm:pt>
    <dgm:pt modelId="{A58D624D-5047-4ECB-B1D3-6C96DA2758F5}">
      <dgm:prSet custT="1"/>
      <dgm:spPr/>
      <dgm:t>
        <a:bodyPr/>
        <a:lstStyle/>
        <a:p>
          <a:r>
            <a:rPr lang="en-CA" sz="1200" b="1"/>
            <a:t>Sacraments</a:t>
          </a:r>
        </a:p>
      </dgm:t>
    </dgm:pt>
    <dgm:pt modelId="{64405639-2A92-426A-97BC-E49B96F8B61D}" type="parTrans" cxnId="{EF8EE482-FB44-4CC9-B045-FBA533E922BF}">
      <dgm:prSet/>
      <dgm:spPr/>
      <dgm:t>
        <a:bodyPr/>
        <a:lstStyle/>
        <a:p>
          <a:endParaRPr lang="en-CA"/>
        </a:p>
      </dgm:t>
    </dgm:pt>
    <dgm:pt modelId="{BC6F1118-B302-4D25-9314-9695CE34E10E}" type="sibTrans" cxnId="{EF8EE482-FB44-4CC9-B045-FBA533E922BF}">
      <dgm:prSet/>
      <dgm:spPr/>
      <dgm:t>
        <a:bodyPr/>
        <a:lstStyle/>
        <a:p>
          <a:endParaRPr lang="en-CA"/>
        </a:p>
      </dgm:t>
    </dgm:pt>
    <dgm:pt modelId="{8C70A3D3-4751-427E-905B-C7FEA2127218}">
      <dgm:prSet custT="1"/>
      <dgm:spPr/>
      <dgm:t>
        <a:bodyPr/>
        <a:lstStyle/>
        <a:p>
          <a:r>
            <a:rPr lang="en-CA" sz="1600" b="1"/>
            <a:t>Prayer</a:t>
          </a:r>
        </a:p>
      </dgm:t>
    </dgm:pt>
    <dgm:pt modelId="{CF8D6DD1-155B-4AC5-A388-818B3A03634C}" type="parTrans" cxnId="{06081D0B-FDF9-4A99-A5CA-3526CD37FC48}">
      <dgm:prSet/>
      <dgm:spPr/>
      <dgm:t>
        <a:bodyPr/>
        <a:lstStyle/>
        <a:p>
          <a:endParaRPr lang="en-CA"/>
        </a:p>
      </dgm:t>
    </dgm:pt>
    <dgm:pt modelId="{7CD197A7-0917-46A4-88C2-5083121E9D2F}" type="sibTrans" cxnId="{06081D0B-FDF9-4A99-A5CA-3526CD37FC48}">
      <dgm:prSet/>
      <dgm:spPr/>
      <dgm:t>
        <a:bodyPr/>
        <a:lstStyle/>
        <a:p>
          <a:endParaRPr lang="en-CA"/>
        </a:p>
      </dgm:t>
    </dgm:pt>
    <dgm:pt modelId="{FA7BAE6A-AEB1-4BAF-B8C4-66A6CB2E3B36}">
      <dgm:prSet custT="1"/>
      <dgm:spPr/>
      <dgm:t>
        <a:bodyPr/>
        <a:lstStyle/>
        <a:p>
          <a:r>
            <a:rPr lang="en-CA" sz="1600" b="1"/>
            <a:t>Faithful Men and Women</a:t>
          </a:r>
        </a:p>
      </dgm:t>
    </dgm:pt>
    <dgm:pt modelId="{A24350BF-A14A-410F-93A1-ADF71E5B9B06}" type="parTrans" cxnId="{02EE776F-AAC9-4FF9-B62B-F9A2E5C84FCE}">
      <dgm:prSet/>
      <dgm:spPr/>
      <dgm:t>
        <a:bodyPr/>
        <a:lstStyle/>
        <a:p>
          <a:endParaRPr lang="en-CA"/>
        </a:p>
      </dgm:t>
    </dgm:pt>
    <dgm:pt modelId="{E5A5EEA6-810C-4F5C-B70C-976D04D8A8DC}" type="sibTrans" cxnId="{02EE776F-AAC9-4FF9-B62B-F9A2E5C84FCE}">
      <dgm:prSet/>
      <dgm:spPr/>
      <dgm:t>
        <a:bodyPr/>
        <a:lstStyle/>
        <a:p>
          <a:endParaRPr lang="en-CA"/>
        </a:p>
      </dgm:t>
    </dgm:pt>
    <dgm:pt modelId="{9A1FBA3B-32BA-41B1-B72F-B8CBDD42E42E}" type="pres">
      <dgm:prSet presAssocID="{6C409C03-8898-44D6-A65E-826527D47CD6}" presName="cycle" presStyleCnt="0">
        <dgm:presLayoutVars>
          <dgm:chMax val="1"/>
          <dgm:dir/>
          <dgm:animLvl val="ctr"/>
          <dgm:resizeHandles val="exact"/>
        </dgm:presLayoutVars>
      </dgm:prSet>
      <dgm:spPr/>
      <dgm:t>
        <a:bodyPr/>
        <a:lstStyle/>
        <a:p>
          <a:endParaRPr lang="en-CA"/>
        </a:p>
      </dgm:t>
    </dgm:pt>
    <dgm:pt modelId="{A94AA146-949E-4D1B-82BC-B75DBCEC3910}" type="pres">
      <dgm:prSet presAssocID="{C064A064-F485-4E38-9D96-AD5B908B959F}" presName="centerShape" presStyleLbl="node0" presStyleIdx="0" presStyleCnt="1"/>
      <dgm:spPr/>
      <dgm:t>
        <a:bodyPr/>
        <a:lstStyle/>
        <a:p>
          <a:endParaRPr lang="en-CA"/>
        </a:p>
      </dgm:t>
    </dgm:pt>
    <dgm:pt modelId="{9EF77BAA-F686-4B8D-81EA-25CFF8D0F36A}" type="pres">
      <dgm:prSet presAssocID="{C5DA3B2B-6BDD-4423-9C70-799767613192}" presName="Name9" presStyleLbl="parChTrans1D2" presStyleIdx="0" presStyleCnt="8"/>
      <dgm:spPr/>
      <dgm:t>
        <a:bodyPr/>
        <a:lstStyle/>
        <a:p>
          <a:endParaRPr lang="en-CA"/>
        </a:p>
      </dgm:t>
    </dgm:pt>
    <dgm:pt modelId="{B208A237-2EFA-409F-A061-6E6059023212}" type="pres">
      <dgm:prSet presAssocID="{C5DA3B2B-6BDD-4423-9C70-799767613192}" presName="connTx" presStyleLbl="parChTrans1D2" presStyleIdx="0" presStyleCnt="8"/>
      <dgm:spPr/>
      <dgm:t>
        <a:bodyPr/>
        <a:lstStyle/>
        <a:p>
          <a:endParaRPr lang="en-CA"/>
        </a:p>
      </dgm:t>
    </dgm:pt>
    <dgm:pt modelId="{21FBFD72-2CDB-4BF5-9972-2AF937A00DB4}" type="pres">
      <dgm:prSet presAssocID="{1A820DBB-1833-4346-BA87-93A76224EC87}" presName="node" presStyleLbl="node1" presStyleIdx="0" presStyleCnt="8">
        <dgm:presLayoutVars>
          <dgm:bulletEnabled val="1"/>
        </dgm:presLayoutVars>
      </dgm:prSet>
      <dgm:spPr/>
      <dgm:t>
        <a:bodyPr/>
        <a:lstStyle/>
        <a:p>
          <a:endParaRPr lang="en-CA"/>
        </a:p>
      </dgm:t>
    </dgm:pt>
    <dgm:pt modelId="{3F20E144-8107-44F4-9665-5874C5B7AFF9}" type="pres">
      <dgm:prSet presAssocID="{EB10A593-32C9-48E0-BB92-FC196CD8DD13}" presName="Name9" presStyleLbl="parChTrans1D2" presStyleIdx="1" presStyleCnt="8"/>
      <dgm:spPr/>
      <dgm:t>
        <a:bodyPr/>
        <a:lstStyle/>
        <a:p>
          <a:endParaRPr lang="en-CA"/>
        </a:p>
      </dgm:t>
    </dgm:pt>
    <dgm:pt modelId="{BBBB077C-246C-4FA4-9FC2-77FC2000D88D}" type="pres">
      <dgm:prSet presAssocID="{EB10A593-32C9-48E0-BB92-FC196CD8DD13}" presName="connTx" presStyleLbl="parChTrans1D2" presStyleIdx="1" presStyleCnt="8"/>
      <dgm:spPr/>
      <dgm:t>
        <a:bodyPr/>
        <a:lstStyle/>
        <a:p>
          <a:endParaRPr lang="en-CA"/>
        </a:p>
      </dgm:t>
    </dgm:pt>
    <dgm:pt modelId="{267E6B78-0AFE-465E-B4A4-DF3798280DFC}" type="pres">
      <dgm:prSet presAssocID="{957E888C-8146-4BA6-96CD-14DCD5CFF251}" presName="node" presStyleLbl="node1" presStyleIdx="1" presStyleCnt="8">
        <dgm:presLayoutVars>
          <dgm:bulletEnabled val="1"/>
        </dgm:presLayoutVars>
      </dgm:prSet>
      <dgm:spPr/>
      <dgm:t>
        <a:bodyPr/>
        <a:lstStyle/>
        <a:p>
          <a:endParaRPr lang="en-CA"/>
        </a:p>
      </dgm:t>
    </dgm:pt>
    <dgm:pt modelId="{93A6F9AD-A24E-4835-B89F-6BF87E574564}" type="pres">
      <dgm:prSet presAssocID="{504CAFE9-54CB-4C69-B82B-AB4AF56AC34C}" presName="Name9" presStyleLbl="parChTrans1D2" presStyleIdx="2" presStyleCnt="8"/>
      <dgm:spPr/>
      <dgm:t>
        <a:bodyPr/>
        <a:lstStyle/>
        <a:p>
          <a:endParaRPr lang="en-CA"/>
        </a:p>
      </dgm:t>
    </dgm:pt>
    <dgm:pt modelId="{7849F6A9-E7E8-4D80-99E4-77026BA46066}" type="pres">
      <dgm:prSet presAssocID="{504CAFE9-54CB-4C69-B82B-AB4AF56AC34C}" presName="connTx" presStyleLbl="parChTrans1D2" presStyleIdx="2" presStyleCnt="8"/>
      <dgm:spPr/>
      <dgm:t>
        <a:bodyPr/>
        <a:lstStyle/>
        <a:p>
          <a:endParaRPr lang="en-CA"/>
        </a:p>
      </dgm:t>
    </dgm:pt>
    <dgm:pt modelId="{10314EEC-ABE1-4A1A-8260-3A310149BADF}" type="pres">
      <dgm:prSet presAssocID="{8D1325BB-639B-430D-8CB7-798A815E073C}" presName="node" presStyleLbl="node1" presStyleIdx="2" presStyleCnt="8" custRadScaleRad="103201" custRadScaleInc="3375">
        <dgm:presLayoutVars>
          <dgm:bulletEnabled val="1"/>
        </dgm:presLayoutVars>
      </dgm:prSet>
      <dgm:spPr/>
      <dgm:t>
        <a:bodyPr/>
        <a:lstStyle/>
        <a:p>
          <a:endParaRPr lang="en-CA"/>
        </a:p>
      </dgm:t>
    </dgm:pt>
    <dgm:pt modelId="{3A60DC02-5627-4F1E-9E2D-952AC805B765}" type="pres">
      <dgm:prSet presAssocID="{35CCFD69-E5F3-493A-BB79-0124FF6D4619}" presName="Name9" presStyleLbl="parChTrans1D2" presStyleIdx="3" presStyleCnt="8"/>
      <dgm:spPr/>
      <dgm:t>
        <a:bodyPr/>
        <a:lstStyle/>
        <a:p>
          <a:endParaRPr lang="en-CA"/>
        </a:p>
      </dgm:t>
    </dgm:pt>
    <dgm:pt modelId="{FFB79496-8D25-4380-8FF8-800CF15E7227}" type="pres">
      <dgm:prSet presAssocID="{35CCFD69-E5F3-493A-BB79-0124FF6D4619}" presName="connTx" presStyleLbl="parChTrans1D2" presStyleIdx="3" presStyleCnt="8"/>
      <dgm:spPr/>
      <dgm:t>
        <a:bodyPr/>
        <a:lstStyle/>
        <a:p>
          <a:endParaRPr lang="en-CA"/>
        </a:p>
      </dgm:t>
    </dgm:pt>
    <dgm:pt modelId="{FDC9E519-3900-47A2-882E-6AC4BABCC94A}" type="pres">
      <dgm:prSet presAssocID="{33FF104E-FCC5-44DE-937F-F8A16C4B5E25}" presName="node" presStyleLbl="node1" presStyleIdx="3" presStyleCnt="8">
        <dgm:presLayoutVars>
          <dgm:bulletEnabled val="1"/>
        </dgm:presLayoutVars>
      </dgm:prSet>
      <dgm:spPr/>
      <dgm:t>
        <a:bodyPr/>
        <a:lstStyle/>
        <a:p>
          <a:endParaRPr lang="en-CA"/>
        </a:p>
      </dgm:t>
    </dgm:pt>
    <dgm:pt modelId="{4339B2E9-8F1E-4259-9F5E-2E0D78EDC7D7}" type="pres">
      <dgm:prSet presAssocID="{448E2990-E6A2-4E30-9575-38F6DF2184C6}" presName="Name9" presStyleLbl="parChTrans1D2" presStyleIdx="4" presStyleCnt="8"/>
      <dgm:spPr/>
      <dgm:t>
        <a:bodyPr/>
        <a:lstStyle/>
        <a:p>
          <a:endParaRPr lang="en-CA"/>
        </a:p>
      </dgm:t>
    </dgm:pt>
    <dgm:pt modelId="{48332671-1F6D-47C3-A647-2782619A0AA2}" type="pres">
      <dgm:prSet presAssocID="{448E2990-E6A2-4E30-9575-38F6DF2184C6}" presName="connTx" presStyleLbl="parChTrans1D2" presStyleIdx="4" presStyleCnt="8"/>
      <dgm:spPr/>
      <dgm:t>
        <a:bodyPr/>
        <a:lstStyle/>
        <a:p>
          <a:endParaRPr lang="en-CA"/>
        </a:p>
      </dgm:t>
    </dgm:pt>
    <dgm:pt modelId="{1F39EBEF-14BC-4B49-80DB-FC928C261FAC}" type="pres">
      <dgm:prSet presAssocID="{B816B297-1A2D-4545-BCB5-4F44A4BD1865}" presName="node" presStyleLbl="node1" presStyleIdx="4" presStyleCnt="8">
        <dgm:presLayoutVars>
          <dgm:bulletEnabled val="1"/>
        </dgm:presLayoutVars>
      </dgm:prSet>
      <dgm:spPr/>
      <dgm:t>
        <a:bodyPr/>
        <a:lstStyle/>
        <a:p>
          <a:endParaRPr lang="en-CA"/>
        </a:p>
      </dgm:t>
    </dgm:pt>
    <dgm:pt modelId="{C9851608-6A8C-4353-9AD9-29C7D2BD8291}" type="pres">
      <dgm:prSet presAssocID="{64405639-2A92-426A-97BC-E49B96F8B61D}" presName="Name9" presStyleLbl="parChTrans1D2" presStyleIdx="5" presStyleCnt="8"/>
      <dgm:spPr/>
      <dgm:t>
        <a:bodyPr/>
        <a:lstStyle/>
        <a:p>
          <a:endParaRPr lang="en-CA"/>
        </a:p>
      </dgm:t>
    </dgm:pt>
    <dgm:pt modelId="{6BD89755-7297-4A1C-B348-8039EC5BD049}" type="pres">
      <dgm:prSet presAssocID="{64405639-2A92-426A-97BC-E49B96F8B61D}" presName="connTx" presStyleLbl="parChTrans1D2" presStyleIdx="5" presStyleCnt="8"/>
      <dgm:spPr/>
      <dgm:t>
        <a:bodyPr/>
        <a:lstStyle/>
        <a:p>
          <a:endParaRPr lang="en-CA"/>
        </a:p>
      </dgm:t>
    </dgm:pt>
    <dgm:pt modelId="{AE83311B-6383-4BA6-8FE4-490734A0278D}" type="pres">
      <dgm:prSet presAssocID="{A58D624D-5047-4ECB-B1D3-6C96DA2758F5}" presName="node" presStyleLbl="node1" presStyleIdx="5" presStyleCnt="8">
        <dgm:presLayoutVars>
          <dgm:bulletEnabled val="1"/>
        </dgm:presLayoutVars>
      </dgm:prSet>
      <dgm:spPr/>
      <dgm:t>
        <a:bodyPr/>
        <a:lstStyle/>
        <a:p>
          <a:endParaRPr lang="en-CA"/>
        </a:p>
      </dgm:t>
    </dgm:pt>
    <dgm:pt modelId="{77253B2B-BDCD-4E90-871D-DA8862411240}" type="pres">
      <dgm:prSet presAssocID="{CF8D6DD1-155B-4AC5-A388-818B3A03634C}" presName="Name9" presStyleLbl="parChTrans1D2" presStyleIdx="6" presStyleCnt="8"/>
      <dgm:spPr/>
      <dgm:t>
        <a:bodyPr/>
        <a:lstStyle/>
        <a:p>
          <a:endParaRPr lang="en-CA"/>
        </a:p>
      </dgm:t>
    </dgm:pt>
    <dgm:pt modelId="{B83FFA50-459B-4739-8A78-8C933EF2A637}" type="pres">
      <dgm:prSet presAssocID="{CF8D6DD1-155B-4AC5-A388-818B3A03634C}" presName="connTx" presStyleLbl="parChTrans1D2" presStyleIdx="6" presStyleCnt="8"/>
      <dgm:spPr/>
      <dgm:t>
        <a:bodyPr/>
        <a:lstStyle/>
        <a:p>
          <a:endParaRPr lang="en-CA"/>
        </a:p>
      </dgm:t>
    </dgm:pt>
    <dgm:pt modelId="{74276507-0726-48B9-B5D6-7A58111B1621}" type="pres">
      <dgm:prSet presAssocID="{8C70A3D3-4751-427E-905B-C7FEA2127218}" presName="node" presStyleLbl="node1" presStyleIdx="6" presStyleCnt="8">
        <dgm:presLayoutVars>
          <dgm:bulletEnabled val="1"/>
        </dgm:presLayoutVars>
      </dgm:prSet>
      <dgm:spPr/>
      <dgm:t>
        <a:bodyPr/>
        <a:lstStyle/>
        <a:p>
          <a:endParaRPr lang="en-CA"/>
        </a:p>
      </dgm:t>
    </dgm:pt>
    <dgm:pt modelId="{CD096CE3-2D71-4E3E-82D5-53887C592686}" type="pres">
      <dgm:prSet presAssocID="{A24350BF-A14A-410F-93A1-ADF71E5B9B06}" presName="Name9" presStyleLbl="parChTrans1D2" presStyleIdx="7" presStyleCnt="8"/>
      <dgm:spPr/>
      <dgm:t>
        <a:bodyPr/>
        <a:lstStyle/>
        <a:p>
          <a:endParaRPr lang="en-CA"/>
        </a:p>
      </dgm:t>
    </dgm:pt>
    <dgm:pt modelId="{635365EB-DFD7-44BB-84C5-35FE5B370776}" type="pres">
      <dgm:prSet presAssocID="{A24350BF-A14A-410F-93A1-ADF71E5B9B06}" presName="connTx" presStyleLbl="parChTrans1D2" presStyleIdx="7" presStyleCnt="8"/>
      <dgm:spPr/>
      <dgm:t>
        <a:bodyPr/>
        <a:lstStyle/>
        <a:p>
          <a:endParaRPr lang="en-CA"/>
        </a:p>
      </dgm:t>
    </dgm:pt>
    <dgm:pt modelId="{6A018A14-98AD-4440-B194-72F915680A32}" type="pres">
      <dgm:prSet presAssocID="{FA7BAE6A-AEB1-4BAF-B8C4-66A6CB2E3B36}" presName="node" presStyleLbl="node1" presStyleIdx="7" presStyleCnt="8">
        <dgm:presLayoutVars>
          <dgm:bulletEnabled val="1"/>
        </dgm:presLayoutVars>
      </dgm:prSet>
      <dgm:spPr/>
      <dgm:t>
        <a:bodyPr/>
        <a:lstStyle/>
        <a:p>
          <a:endParaRPr lang="en-CA"/>
        </a:p>
      </dgm:t>
    </dgm:pt>
  </dgm:ptLst>
  <dgm:cxnLst>
    <dgm:cxn modelId="{4E21F0B6-F45B-4A58-B05A-307B90235D56}" srcId="{6C409C03-8898-44D6-A65E-826527D47CD6}" destId="{C064A064-F485-4E38-9D96-AD5B908B959F}" srcOrd="0" destOrd="0" parTransId="{8669B59E-EBD3-4063-87A0-05F14D77B49F}" sibTransId="{7BC69A01-FFF4-40D2-A5B0-302D79C7C74F}"/>
    <dgm:cxn modelId="{C3AF9C85-58AE-4664-AF00-7D84B8025A0A}" type="presOf" srcId="{504CAFE9-54CB-4C69-B82B-AB4AF56AC34C}" destId="{7849F6A9-E7E8-4D80-99E4-77026BA46066}" srcOrd="1" destOrd="0" presId="urn:microsoft.com/office/officeart/2005/8/layout/radial1"/>
    <dgm:cxn modelId="{C2EDD3C7-84C9-49A7-A0D5-309BB8DD7556}" type="presOf" srcId="{448E2990-E6A2-4E30-9575-38F6DF2184C6}" destId="{48332671-1F6D-47C3-A647-2782619A0AA2}" srcOrd="1" destOrd="0" presId="urn:microsoft.com/office/officeart/2005/8/layout/radial1"/>
    <dgm:cxn modelId="{AE5B0432-B2B8-4FD2-9161-FE0C8B4A6BBE}" srcId="{C064A064-F485-4E38-9D96-AD5B908B959F}" destId="{957E888C-8146-4BA6-96CD-14DCD5CFF251}" srcOrd="1" destOrd="0" parTransId="{EB10A593-32C9-48E0-BB92-FC196CD8DD13}" sibTransId="{F4F1CBB6-3305-4664-8300-C085F679BA75}"/>
    <dgm:cxn modelId="{4DBFD054-2B9E-42C7-B502-FC03F422AE96}" type="presOf" srcId="{C064A064-F485-4E38-9D96-AD5B908B959F}" destId="{A94AA146-949E-4D1B-82BC-B75DBCEC3910}" srcOrd="0" destOrd="0" presId="urn:microsoft.com/office/officeart/2005/8/layout/radial1"/>
    <dgm:cxn modelId="{CB709633-7413-4164-8F4F-2CE7C7163F0E}" type="presOf" srcId="{504CAFE9-54CB-4C69-B82B-AB4AF56AC34C}" destId="{93A6F9AD-A24E-4835-B89F-6BF87E574564}" srcOrd="0" destOrd="0" presId="urn:microsoft.com/office/officeart/2005/8/layout/radial1"/>
    <dgm:cxn modelId="{C44482AB-F824-4295-86B0-C9D213EFD935}" type="presOf" srcId="{CF8D6DD1-155B-4AC5-A388-818B3A03634C}" destId="{77253B2B-BDCD-4E90-871D-DA8862411240}" srcOrd="0" destOrd="0" presId="urn:microsoft.com/office/officeart/2005/8/layout/radial1"/>
    <dgm:cxn modelId="{EF8EE482-FB44-4CC9-B045-FBA533E922BF}" srcId="{C064A064-F485-4E38-9D96-AD5B908B959F}" destId="{A58D624D-5047-4ECB-B1D3-6C96DA2758F5}" srcOrd="5" destOrd="0" parTransId="{64405639-2A92-426A-97BC-E49B96F8B61D}" sibTransId="{BC6F1118-B302-4D25-9314-9695CE34E10E}"/>
    <dgm:cxn modelId="{5F4308CC-12A2-4E96-8024-811018CC88BD}" type="presOf" srcId="{64405639-2A92-426A-97BC-E49B96F8B61D}" destId="{C9851608-6A8C-4353-9AD9-29C7D2BD8291}" srcOrd="0" destOrd="0" presId="urn:microsoft.com/office/officeart/2005/8/layout/radial1"/>
    <dgm:cxn modelId="{27D63CD9-EAF5-45F4-9884-31FE3AA293E2}" srcId="{C064A064-F485-4E38-9D96-AD5B908B959F}" destId="{B816B297-1A2D-4545-BCB5-4F44A4BD1865}" srcOrd="4" destOrd="0" parTransId="{448E2990-E6A2-4E30-9575-38F6DF2184C6}" sibTransId="{A5FF7290-1605-4CFC-8165-B02081A4D541}"/>
    <dgm:cxn modelId="{02EE776F-AAC9-4FF9-B62B-F9A2E5C84FCE}" srcId="{C064A064-F485-4E38-9D96-AD5B908B959F}" destId="{FA7BAE6A-AEB1-4BAF-B8C4-66A6CB2E3B36}" srcOrd="7" destOrd="0" parTransId="{A24350BF-A14A-410F-93A1-ADF71E5B9B06}" sibTransId="{E5A5EEA6-810C-4F5C-B70C-976D04D8A8DC}"/>
    <dgm:cxn modelId="{AA81972B-6360-46E3-AE06-19C7EC4BA7C0}" type="presOf" srcId="{35CCFD69-E5F3-493A-BB79-0124FF6D4619}" destId="{3A60DC02-5627-4F1E-9E2D-952AC805B765}" srcOrd="0" destOrd="0" presId="urn:microsoft.com/office/officeart/2005/8/layout/radial1"/>
    <dgm:cxn modelId="{9F01B397-115E-40A5-81CD-EF1EFD786F05}" type="presOf" srcId="{CF8D6DD1-155B-4AC5-A388-818B3A03634C}" destId="{B83FFA50-459B-4739-8A78-8C933EF2A637}" srcOrd="1" destOrd="0" presId="urn:microsoft.com/office/officeart/2005/8/layout/radial1"/>
    <dgm:cxn modelId="{C18D25F5-8106-4460-8F39-DBBC27C87F95}" type="presOf" srcId="{448E2990-E6A2-4E30-9575-38F6DF2184C6}" destId="{4339B2E9-8F1E-4259-9F5E-2E0D78EDC7D7}" srcOrd="0" destOrd="0" presId="urn:microsoft.com/office/officeart/2005/8/layout/radial1"/>
    <dgm:cxn modelId="{9DFDB000-53CD-41D9-8FDC-BC1C6DA5B15E}" type="presOf" srcId="{1A820DBB-1833-4346-BA87-93A76224EC87}" destId="{21FBFD72-2CDB-4BF5-9972-2AF937A00DB4}" srcOrd="0" destOrd="0" presId="urn:microsoft.com/office/officeart/2005/8/layout/radial1"/>
    <dgm:cxn modelId="{45D72CB0-2083-4FCA-B001-B99A2D95FBB7}" type="presOf" srcId="{6C409C03-8898-44D6-A65E-826527D47CD6}" destId="{9A1FBA3B-32BA-41B1-B72F-B8CBDD42E42E}" srcOrd="0" destOrd="0" presId="urn:microsoft.com/office/officeart/2005/8/layout/radial1"/>
    <dgm:cxn modelId="{0C7C0B40-F2E1-4CCA-B062-33CD6CA7F6C4}" type="presOf" srcId="{A24350BF-A14A-410F-93A1-ADF71E5B9B06}" destId="{635365EB-DFD7-44BB-84C5-35FE5B370776}" srcOrd="1" destOrd="0" presId="urn:microsoft.com/office/officeart/2005/8/layout/radial1"/>
    <dgm:cxn modelId="{1BEFCFDC-6890-4906-AA07-A10000AFF6AF}" type="presOf" srcId="{8D1325BB-639B-430D-8CB7-798A815E073C}" destId="{10314EEC-ABE1-4A1A-8260-3A310149BADF}" srcOrd="0" destOrd="0" presId="urn:microsoft.com/office/officeart/2005/8/layout/radial1"/>
    <dgm:cxn modelId="{008EC0A7-7D67-484A-A927-45A71D5224F2}" type="presOf" srcId="{8C70A3D3-4751-427E-905B-C7FEA2127218}" destId="{74276507-0726-48B9-B5D6-7A58111B1621}" srcOrd="0" destOrd="0" presId="urn:microsoft.com/office/officeart/2005/8/layout/radial1"/>
    <dgm:cxn modelId="{3CF84B7E-2928-448C-BB27-051C3D1593A7}" type="presOf" srcId="{A24350BF-A14A-410F-93A1-ADF71E5B9B06}" destId="{CD096CE3-2D71-4E3E-82D5-53887C592686}" srcOrd="0" destOrd="0" presId="urn:microsoft.com/office/officeart/2005/8/layout/radial1"/>
    <dgm:cxn modelId="{C0E89FC8-B4D2-4302-819B-4BD1897EFB53}" srcId="{C064A064-F485-4E38-9D96-AD5B908B959F}" destId="{8D1325BB-639B-430D-8CB7-798A815E073C}" srcOrd="2" destOrd="0" parTransId="{504CAFE9-54CB-4C69-B82B-AB4AF56AC34C}" sibTransId="{7C8BFADC-FF78-44A0-A557-FA9A95452F6D}"/>
    <dgm:cxn modelId="{B694727F-29ED-4DB7-A46F-440AB62A00CF}" type="presOf" srcId="{C5DA3B2B-6BDD-4423-9C70-799767613192}" destId="{9EF77BAA-F686-4B8D-81EA-25CFF8D0F36A}" srcOrd="0" destOrd="0" presId="urn:microsoft.com/office/officeart/2005/8/layout/radial1"/>
    <dgm:cxn modelId="{4C1BD454-6883-4EE2-BBEA-3D4C28BA5B89}" type="presOf" srcId="{EB10A593-32C9-48E0-BB92-FC196CD8DD13}" destId="{3F20E144-8107-44F4-9665-5874C5B7AFF9}" srcOrd="0" destOrd="0" presId="urn:microsoft.com/office/officeart/2005/8/layout/radial1"/>
    <dgm:cxn modelId="{E147D5D5-8896-4027-84EC-B66A39F99F12}" type="presOf" srcId="{35CCFD69-E5F3-493A-BB79-0124FF6D4619}" destId="{FFB79496-8D25-4380-8FF8-800CF15E7227}" srcOrd="1" destOrd="0" presId="urn:microsoft.com/office/officeart/2005/8/layout/radial1"/>
    <dgm:cxn modelId="{704C2D86-48AF-4488-9483-B496B6044114}" srcId="{C064A064-F485-4E38-9D96-AD5B908B959F}" destId="{1A820DBB-1833-4346-BA87-93A76224EC87}" srcOrd="0" destOrd="0" parTransId="{C5DA3B2B-6BDD-4423-9C70-799767613192}" sibTransId="{CD8C0053-EC34-44EE-93FA-F073EA67B2D6}"/>
    <dgm:cxn modelId="{3017E3E2-B193-4590-8540-7B8F57764ACB}" type="presOf" srcId="{B816B297-1A2D-4545-BCB5-4F44A4BD1865}" destId="{1F39EBEF-14BC-4B49-80DB-FC928C261FAC}" srcOrd="0" destOrd="0" presId="urn:microsoft.com/office/officeart/2005/8/layout/radial1"/>
    <dgm:cxn modelId="{56BD0837-79EF-4EA3-9672-C423F65A2784}" srcId="{C064A064-F485-4E38-9D96-AD5B908B959F}" destId="{33FF104E-FCC5-44DE-937F-F8A16C4B5E25}" srcOrd="3" destOrd="0" parTransId="{35CCFD69-E5F3-493A-BB79-0124FF6D4619}" sibTransId="{C6B84B98-0B45-45C5-AA46-24C2352CD0A3}"/>
    <dgm:cxn modelId="{B692308A-75AA-46CC-89FB-6854F34B2363}" type="presOf" srcId="{FA7BAE6A-AEB1-4BAF-B8C4-66A6CB2E3B36}" destId="{6A018A14-98AD-4440-B194-72F915680A32}" srcOrd="0" destOrd="0" presId="urn:microsoft.com/office/officeart/2005/8/layout/radial1"/>
    <dgm:cxn modelId="{B147541E-8E40-4F4F-9D80-69DBAC4F1D15}" type="presOf" srcId="{C5DA3B2B-6BDD-4423-9C70-799767613192}" destId="{B208A237-2EFA-409F-A061-6E6059023212}" srcOrd="1" destOrd="0" presId="urn:microsoft.com/office/officeart/2005/8/layout/radial1"/>
    <dgm:cxn modelId="{45EE5662-C650-44F4-8F13-B858E11664B3}" type="presOf" srcId="{33FF104E-FCC5-44DE-937F-F8A16C4B5E25}" destId="{FDC9E519-3900-47A2-882E-6AC4BABCC94A}" srcOrd="0" destOrd="0" presId="urn:microsoft.com/office/officeart/2005/8/layout/radial1"/>
    <dgm:cxn modelId="{75AEE179-AD9E-4CAA-9D39-2A70D2E1CD11}" type="presOf" srcId="{64405639-2A92-426A-97BC-E49B96F8B61D}" destId="{6BD89755-7297-4A1C-B348-8039EC5BD049}" srcOrd="1" destOrd="0" presId="urn:microsoft.com/office/officeart/2005/8/layout/radial1"/>
    <dgm:cxn modelId="{D43C0A9A-FCD6-46DA-91A2-A65B7D0784FE}" type="presOf" srcId="{957E888C-8146-4BA6-96CD-14DCD5CFF251}" destId="{267E6B78-0AFE-465E-B4A4-DF3798280DFC}" srcOrd="0" destOrd="0" presId="urn:microsoft.com/office/officeart/2005/8/layout/radial1"/>
    <dgm:cxn modelId="{06081D0B-FDF9-4A99-A5CA-3526CD37FC48}" srcId="{C064A064-F485-4E38-9D96-AD5B908B959F}" destId="{8C70A3D3-4751-427E-905B-C7FEA2127218}" srcOrd="6" destOrd="0" parTransId="{CF8D6DD1-155B-4AC5-A388-818B3A03634C}" sibTransId="{7CD197A7-0917-46A4-88C2-5083121E9D2F}"/>
    <dgm:cxn modelId="{7337E42C-F776-4577-BC8A-D3548362FD23}" type="presOf" srcId="{EB10A593-32C9-48E0-BB92-FC196CD8DD13}" destId="{BBBB077C-246C-4FA4-9FC2-77FC2000D88D}" srcOrd="1" destOrd="0" presId="urn:microsoft.com/office/officeart/2005/8/layout/radial1"/>
    <dgm:cxn modelId="{3C5A9119-2794-42E4-964F-525D7420050F}" type="presOf" srcId="{A58D624D-5047-4ECB-B1D3-6C96DA2758F5}" destId="{AE83311B-6383-4BA6-8FE4-490734A0278D}" srcOrd="0" destOrd="0" presId="urn:microsoft.com/office/officeart/2005/8/layout/radial1"/>
    <dgm:cxn modelId="{1AAC99B2-8C1C-4215-8FD8-FE737F996813}" type="presParOf" srcId="{9A1FBA3B-32BA-41B1-B72F-B8CBDD42E42E}" destId="{A94AA146-949E-4D1B-82BC-B75DBCEC3910}" srcOrd="0" destOrd="0" presId="urn:microsoft.com/office/officeart/2005/8/layout/radial1"/>
    <dgm:cxn modelId="{6E3CCF7F-15BC-4FE0-8E52-287FC7915D6B}" type="presParOf" srcId="{9A1FBA3B-32BA-41B1-B72F-B8CBDD42E42E}" destId="{9EF77BAA-F686-4B8D-81EA-25CFF8D0F36A}" srcOrd="1" destOrd="0" presId="urn:microsoft.com/office/officeart/2005/8/layout/radial1"/>
    <dgm:cxn modelId="{916ED00D-0B6E-490E-9A70-610ED3515599}" type="presParOf" srcId="{9EF77BAA-F686-4B8D-81EA-25CFF8D0F36A}" destId="{B208A237-2EFA-409F-A061-6E6059023212}" srcOrd="0" destOrd="0" presId="urn:microsoft.com/office/officeart/2005/8/layout/radial1"/>
    <dgm:cxn modelId="{F0FA20FB-FBD0-4454-94DF-F23C0FF576F8}" type="presParOf" srcId="{9A1FBA3B-32BA-41B1-B72F-B8CBDD42E42E}" destId="{21FBFD72-2CDB-4BF5-9972-2AF937A00DB4}" srcOrd="2" destOrd="0" presId="urn:microsoft.com/office/officeart/2005/8/layout/radial1"/>
    <dgm:cxn modelId="{0D1D5544-4F84-4205-85CA-76EF2EFA5ED3}" type="presParOf" srcId="{9A1FBA3B-32BA-41B1-B72F-B8CBDD42E42E}" destId="{3F20E144-8107-44F4-9665-5874C5B7AFF9}" srcOrd="3" destOrd="0" presId="urn:microsoft.com/office/officeart/2005/8/layout/radial1"/>
    <dgm:cxn modelId="{80820853-7AD0-45BF-99BC-34EB53B7DF5A}" type="presParOf" srcId="{3F20E144-8107-44F4-9665-5874C5B7AFF9}" destId="{BBBB077C-246C-4FA4-9FC2-77FC2000D88D}" srcOrd="0" destOrd="0" presId="urn:microsoft.com/office/officeart/2005/8/layout/radial1"/>
    <dgm:cxn modelId="{C2F48698-9478-4190-BB42-24F22C09EAA6}" type="presParOf" srcId="{9A1FBA3B-32BA-41B1-B72F-B8CBDD42E42E}" destId="{267E6B78-0AFE-465E-B4A4-DF3798280DFC}" srcOrd="4" destOrd="0" presId="urn:microsoft.com/office/officeart/2005/8/layout/radial1"/>
    <dgm:cxn modelId="{B59EEE8A-73F2-4894-BBAA-4F9D1F0055C3}" type="presParOf" srcId="{9A1FBA3B-32BA-41B1-B72F-B8CBDD42E42E}" destId="{93A6F9AD-A24E-4835-B89F-6BF87E574564}" srcOrd="5" destOrd="0" presId="urn:microsoft.com/office/officeart/2005/8/layout/radial1"/>
    <dgm:cxn modelId="{278EDF07-FA4D-417F-98E8-44A39FB46507}" type="presParOf" srcId="{93A6F9AD-A24E-4835-B89F-6BF87E574564}" destId="{7849F6A9-E7E8-4D80-99E4-77026BA46066}" srcOrd="0" destOrd="0" presId="urn:microsoft.com/office/officeart/2005/8/layout/radial1"/>
    <dgm:cxn modelId="{9459B2BE-5EDA-45ED-BEB7-9B7493470542}" type="presParOf" srcId="{9A1FBA3B-32BA-41B1-B72F-B8CBDD42E42E}" destId="{10314EEC-ABE1-4A1A-8260-3A310149BADF}" srcOrd="6" destOrd="0" presId="urn:microsoft.com/office/officeart/2005/8/layout/radial1"/>
    <dgm:cxn modelId="{6DAF9CEA-7814-4295-BEA5-A2724895556A}" type="presParOf" srcId="{9A1FBA3B-32BA-41B1-B72F-B8CBDD42E42E}" destId="{3A60DC02-5627-4F1E-9E2D-952AC805B765}" srcOrd="7" destOrd="0" presId="urn:microsoft.com/office/officeart/2005/8/layout/radial1"/>
    <dgm:cxn modelId="{83D25749-0337-42D5-A435-A84E8C0C97C0}" type="presParOf" srcId="{3A60DC02-5627-4F1E-9E2D-952AC805B765}" destId="{FFB79496-8D25-4380-8FF8-800CF15E7227}" srcOrd="0" destOrd="0" presId="urn:microsoft.com/office/officeart/2005/8/layout/radial1"/>
    <dgm:cxn modelId="{D18D66CC-67A8-41EE-9BD4-54B73916F13B}" type="presParOf" srcId="{9A1FBA3B-32BA-41B1-B72F-B8CBDD42E42E}" destId="{FDC9E519-3900-47A2-882E-6AC4BABCC94A}" srcOrd="8" destOrd="0" presId="urn:microsoft.com/office/officeart/2005/8/layout/radial1"/>
    <dgm:cxn modelId="{0DD81EBD-A9B8-46C1-A240-DBE7C39307B6}" type="presParOf" srcId="{9A1FBA3B-32BA-41B1-B72F-B8CBDD42E42E}" destId="{4339B2E9-8F1E-4259-9F5E-2E0D78EDC7D7}" srcOrd="9" destOrd="0" presId="urn:microsoft.com/office/officeart/2005/8/layout/radial1"/>
    <dgm:cxn modelId="{B7FE95C6-D9A8-468C-A878-3CF855112402}" type="presParOf" srcId="{4339B2E9-8F1E-4259-9F5E-2E0D78EDC7D7}" destId="{48332671-1F6D-47C3-A647-2782619A0AA2}" srcOrd="0" destOrd="0" presId="urn:microsoft.com/office/officeart/2005/8/layout/radial1"/>
    <dgm:cxn modelId="{5CB8D48F-C430-4E95-AF2A-A64E2A8966DF}" type="presParOf" srcId="{9A1FBA3B-32BA-41B1-B72F-B8CBDD42E42E}" destId="{1F39EBEF-14BC-4B49-80DB-FC928C261FAC}" srcOrd="10" destOrd="0" presId="urn:microsoft.com/office/officeart/2005/8/layout/radial1"/>
    <dgm:cxn modelId="{CF24F877-32A2-42B2-96E9-8EA7176ED7FD}" type="presParOf" srcId="{9A1FBA3B-32BA-41B1-B72F-B8CBDD42E42E}" destId="{C9851608-6A8C-4353-9AD9-29C7D2BD8291}" srcOrd="11" destOrd="0" presId="urn:microsoft.com/office/officeart/2005/8/layout/radial1"/>
    <dgm:cxn modelId="{C79B4164-60F0-448B-B109-6F74F0C14FB3}" type="presParOf" srcId="{C9851608-6A8C-4353-9AD9-29C7D2BD8291}" destId="{6BD89755-7297-4A1C-B348-8039EC5BD049}" srcOrd="0" destOrd="0" presId="urn:microsoft.com/office/officeart/2005/8/layout/radial1"/>
    <dgm:cxn modelId="{89A76DEA-005E-401B-B8D2-B5E8A22F7A74}" type="presParOf" srcId="{9A1FBA3B-32BA-41B1-B72F-B8CBDD42E42E}" destId="{AE83311B-6383-4BA6-8FE4-490734A0278D}" srcOrd="12" destOrd="0" presId="urn:microsoft.com/office/officeart/2005/8/layout/radial1"/>
    <dgm:cxn modelId="{B9473B5C-266C-467B-8664-EC33052614BC}" type="presParOf" srcId="{9A1FBA3B-32BA-41B1-B72F-B8CBDD42E42E}" destId="{77253B2B-BDCD-4E90-871D-DA8862411240}" srcOrd="13" destOrd="0" presId="urn:microsoft.com/office/officeart/2005/8/layout/radial1"/>
    <dgm:cxn modelId="{695C871E-6A0D-4997-A624-FFC646383B49}" type="presParOf" srcId="{77253B2B-BDCD-4E90-871D-DA8862411240}" destId="{B83FFA50-459B-4739-8A78-8C933EF2A637}" srcOrd="0" destOrd="0" presId="urn:microsoft.com/office/officeart/2005/8/layout/radial1"/>
    <dgm:cxn modelId="{ED4F9E6C-A366-4066-AD70-AFF59C93F166}" type="presParOf" srcId="{9A1FBA3B-32BA-41B1-B72F-B8CBDD42E42E}" destId="{74276507-0726-48B9-B5D6-7A58111B1621}" srcOrd="14" destOrd="0" presId="urn:microsoft.com/office/officeart/2005/8/layout/radial1"/>
    <dgm:cxn modelId="{C2C8DA63-0D46-4314-932A-0E6E5C5012C6}" type="presParOf" srcId="{9A1FBA3B-32BA-41B1-B72F-B8CBDD42E42E}" destId="{CD096CE3-2D71-4E3E-82D5-53887C592686}" srcOrd="15" destOrd="0" presId="urn:microsoft.com/office/officeart/2005/8/layout/radial1"/>
    <dgm:cxn modelId="{2450E6A6-44BD-4469-8169-E0A0166EB2A6}" type="presParOf" srcId="{CD096CE3-2D71-4E3E-82D5-53887C592686}" destId="{635365EB-DFD7-44BB-84C5-35FE5B370776}" srcOrd="0" destOrd="0" presId="urn:microsoft.com/office/officeart/2005/8/layout/radial1"/>
    <dgm:cxn modelId="{6CEFF703-CEBF-419F-B8E4-FC7BD5AF88A5}" type="presParOf" srcId="{9A1FBA3B-32BA-41B1-B72F-B8CBDD42E42E}" destId="{6A018A14-98AD-4440-B194-72F915680A32}"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173488-418F-4842-89EA-17FF3E9FE6CA}">
      <dsp:nvSpPr>
        <dsp:cNvPr id="0" name=""/>
        <dsp:cNvSpPr/>
      </dsp:nvSpPr>
      <dsp:spPr>
        <a:xfrm>
          <a:off x="1067634" y="547920"/>
          <a:ext cx="3664341" cy="3664341"/>
        </a:xfrm>
        <a:prstGeom prst="blockArc">
          <a:avLst>
            <a:gd name="adj1" fmla="val 10800000"/>
            <a:gd name="adj2" fmla="val 16200000"/>
            <a:gd name="adj3" fmla="val 4638"/>
          </a:avLst>
        </a:prstGeom>
        <a:gradFill rotWithShape="0">
          <a:gsLst>
            <a:gs pos="0">
              <a:schemeClr val="dk1">
                <a:tint val="60000"/>
                <a:hueOff val="0"/>
                <a:satOff val="0"/>
                <a:lumOff val="0"/>
                <a:alphaOff val="0"/>
                <a:tint val="65000"/>
                <a:lumMod val="110000"/>
              </a:schemeClr>
            </a:gs>
            <a:gs pos="88000">
              <a:schemeClr val="dk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F177F522-B0F4-409B-A05C-833947BF5BA2}">
      <dsp:nvSpPr>
        <dsp:cNvPr id="0" name=""/>
        <dsp:cNvSpPr/>
      </dsp:nvSpPr>
      <dsp:spPr>
        <a:xfrm>
          <a:off x="1067634" y="547920"/>
          <a:ext cx="3664341" cy="3664341"/>
        </a:xfrm>
        <a:prstGeom prst="blockArc">
          <a:avLst>
            <a:gd name="adj1" fmla="val 5400000"/>
            <a:gd name="adj2" fmla="val 10800000"/>
            <a:gd name="adj3" fmla="val 4638"/>
          </a:avLst>
        </a:prstGeom>
        <a:gradFill rotWithShape="0">
          <a:gsLst>
            <a:gs pos="0">
              <a:schemeClr val="dk1">
                <a:tint val="60000"/>
                <a:hueOff val="0"/>
                <a:satOff val="0"/>
                <a:lumOff val="0"/>
                <a:alphaOff val="0"/>
                <a:tint val="65000"/>
                <a:lumMod val="110000"/>
              </a:schemeClr>
            </a:gs>
            <a:gs pos="88000">
              <a:schemeClr val="dk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32A6C4D7-7BD8-4FB8-9EBE-10954DA4780E}">
      <dsp:nvSpPr>
        <dsp:cNvPr id="0" name=""/>
        <dsp:cNvSpPr/>
      </dsp:nvSpPr>
      <dsp:spPr>
        <a:xfrm>
          <a:off x="1067634" y="547920"/>
          <a:ext cx="3664341" cy="3664341"/>
        </a:xfrm>
        <a:prstGeom prst="blockArc">
          <a:avLst>
            <a:gd name="adj1" fmla="val 0"/>
            <a:gd name="adj2" fmla="val 5400000"/>
            <a:gd name="adj3" fmla="val 4638"/>
          </a:avLst>
        </a:prstGeom>
        <a:gradFill rotWithShape="0">
          <a:gsLst>
            <a:gs pos="0">
              <a:schemeClr val="dk1">
                <a:tint val="60000"/>
                <a:hueOff val="0"/>
                <a:satOff val="0"/>
                <a:lumOff val="0"/>
                <a:alphaOff val="0"/>
                <a:tint val="65000"/>
                <a:lumMod val="110000"/>
              </a:schemeClr>
            </a:gs>
            <a:gs pos="88000">
              <a:schemeClr val="dk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18797491-5871-468B-BAB4-640A04CDE666}">
      <dsp:nvSpPr>
        <dsp:cNvPr id="0" name=""/>
        <dsp:cNvSpPr/>
      </dsp:nvSpPr>
      <dsp:spPr>
        <a:xfrm>
          <a:off x="1067634" y="547920"/>
          <a:ext cx="3664341" cy="3664341"/>
        </a:xfrm>
        <a:prstGeom prst="blockArc">
          <a:avLst>
            <a:gd name="adj1" fmla="val 16200000"/>
            <a:gd name="adj2" fmla="val 0"/>
            <a:gd name="adj3" fmla="val 4638"/>
          </a:avLst>
        </a:prstGeom>
        <a:gradFill rotWithShape="0">
          <a:gsLst>
            <a:gs pos="0">
              <a:schemeClr val="dk1">
                <a:tint val="60000"/>
                <a:hueOff val="0"/>
                <a:satOff val="0"/>
                <a:lumOff val="0"/>
                <a:alphaOff val="0"/>
                <a:tint val="65000"/>
                <a:lumMod val="110000"/>
              </a:schemeClr>
            </a:gs>
            <a:gs pos="88000">
              <a:schemeClr val="dk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98BB694D-3CC0-41F9-A4EC-04EDCC44A92D}">
      <dsp:nvSpPr>
        <dsp:cNvPr id="0" name=""/>
        <dsp:cNvSpPr/>
      </dsp:nvSpPr>
      <dsp:spPr>
        <a:xfrm>
          <a:off x="2056788" y="1537074"/>
          <a:ext cx="1686033" cy="1686033"/>
        </a:xfrm>
        <a:prstGeom prst="ellipse">
          <a:avLst/>
        </a:prstGeom>
        <a:gradFill rotWithShape="0">
          <a:gsLst>
            <a:gs pos="0">
              <a:schemeClr val="lt1">
                <a:hueOff val="0"/>
                <a:satOff val="0"/>
                <a:lumOff val="0"/>
                <a:alphaOff val="0"/>
                <a:tint val="65000"/>
                <a:lumMod val="110000"/>
              </a:schemeClr>
            </a:gs>
            <a:gs pos="88000">
              <a:schemeClr val="l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CA" sz="2500" kern="1200"/>
            <a:t>Medium</a:t>
          </a:r>
        </a:p>
      </dsp:txBody>
      <dsp:txXfrm>
        <a:off x="2303702" y="1783988"/>
        <a:ext cx="1192205" cy="1192205"/>
      </dsp:txXfrm>
    </dsp:sp>
    <dsp:sp modelId="{B431551F-3A68-4D0A-ACF0-D65F26C3BFE0}">
      <dsp:nvSpPr>
        <dsp:cNvPr id="0" name=""/>
        <dsp:cNvSpPr/>
      </dsp:nvSpPr>
      <dsp:spPr>
        <a:xfrm>
          <a:off x="1999099" y="-209186"/>
          <a:ext cx="1801410" cy="1599191"/>
        </a:xfrm>
        <a:prstGeom prst="ellipse">
          <a:avLst/>
        </a:prstGeom>
        <a:gradFill rotWithShape="0">
          <a:gsLst>
            <a:gs pos="0">
              <a:schemeClr val="lt1">
                <a:hueOff val="0"/>
                <a:satOff val="0"/>
                <a:lumOff val="0"/>
                <a:alphaOff val="0"/>
                <a:tint val="65000"/>
                <a:lumMod val="110000"/>
              </a:schemeClr>
            </a:gs>
            <a:gs pos="88000">
              <a:schemeClr val="l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CA" sz="2200" kern="1200"/>
            <a:t>Message</a:t>
          </a:r>
        </a:p>
      </dsp:txBody>
      <dsp:txXfrm>
        <a:off x="2262909" y="25010"/>
        <a:ext cx="1273790" cy="1130799"/>
      </dsp:txXfrm>
    </dsp:sp>
    <dsp:sp modelId="{7F60E9B3-9CC9-421D-A79F-D313C873456F}">
      <dsp:nvSpPr>
        <dsp:cNvPr id="0" name=""/>
        <dsp:cNvSpPr/>
      </dsp:nvSpPr>
      <dsp:spPr>
        <a:xfrm>
          <a:off x="3819049" y="1547927"/>
          <a:ext cx="1740877" cy="1664327"/>
        </a:xfrm>
        <a:prstGeom prst="ellipse">
          <a:avLst/>
        </a:prstGeom>
        <a:gradFill rotWithShape="0">
          <a:gsLst>
            <a:gs pos="0">
              <a:schemeClr val="lt1">
                <a:hueOff val="0"/>
                <a:satOff val="0"/>
                <a:lumOff val="0"/>
                <a:alphaOff val="0"/>
                <a:tint val="65000"/>
                <a:lumMod val="110000"/>
              </a:schemeClr>
            </a:gs>
            <a:gs pos="88000">
              <a:schemeClr val="l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CA" sz="2200" kern="1200"/>
            <a:t>Receiver</a:t>
          </a:r>
        </a:p>
      </dsp:txBody>
      <dsp:txXfrm>
        <a:off x="4073995" y="1791662"/>
        <a:ext cx="1230985" cy="1176857"/>
      </dsp:txXfrm>
    </dsp:sp>
    <dsp:sp modelId="{62C60CD5-6CEF-4671-8A8B-9555BFE294C1}">
      <dsp:nvSpPr>
        <dsp:cNvPr id="0" name=""/>
        <dsp:cNvSpPr/>
      </dsp:nvSpPr>
      <dsp:spPr>
        <a:xfrm>
          <a:off x="1995346" y="3368496"/>
          <a:ext cx="1808917" cy="1602554"/>
        </a:xfrm>
        <a:prstGeom prst="ellipse">
          <a:avLst/>
        </a:prstGeom>
        <a:gradFill rotWithShape="0">
          <a:gsLst>
            <a:gs pos="0">
              <a:schemeClr val="lt1">
                <a:hueOff val="0"/>
                <a:satOff val="0"/>
                <a:lumOff val="0"/>
                <a:alphaOff val="0"/>
                <a:tint val="65000"/>
                <a:lumMod val="110000"/>
              </a:schemeClr>
            </a:gs>
            <a:gs pos="88000">
              <a:schemeClr val="l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CA" sz="2200" kern="1200"/>
            <a:t>Feedback</a:t>
          </a:r>
        </a:p>
      </dsp:txBody>
      <dsp:txXfrm>
        <a:off x="2260256" y="3603185"/>
        <a:ext cx="1279097" cy="1133176"/>
      </dsp:txXfrm>
    </dsp:sp>
    <dsp:sp modelId="{84DCE135-EB05-4948-BDFC-9CC5616ADF43}">
      <dsp:nvSpPr>
        <dsp:cNvPr id="0" name=""/>
        <dsp:cNvSpPr/>
      </dsp:nvSpPr>
      <dsp:spPr>
        <a:xfrm>
          <a:off x="282708" y="1571703"/>
          <a:ext cx="1654827" cy="1616776"/>
        </a:xfrm>
        <a:prstGeom prst="ellipse">
          <a:avLst/>
        </a:prstGeom>
        <a:gradFill rotWithShape="0">
          <a:gsLst>
            <a:gs pos="0">
              <a:schemeClr val="lt1">
                <a:hueOff val="0"/>
                <a:satOff val="0"/>
                <a:lumOff val="0"/>
                <a:alphaOff val="0"/>
                <a:tint val="65000"/>
                <a:lumMod val="110000"/>
              </a:schemeClr>
            </a:gs>
            <a:gs pos="88000">
              <a:schemeClr val="l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CA" sz="2200" kern="1200"/>
            <a:t>Sender of the Message</a:t>
          </a:r>
        </a:p>
      </dsp:txBody>
      <dsp:txXfrm>
        <a:off x="525052" y="1808474"/>
        <a:ext cx="1170139" cy="11432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AA146-949E-4D1B-82BC-B75DBCEC3910}">
      <dsp:nvSpPr>
        <dsp:cNvPr id="0" name=""/>
        <dsp:cNvSpPr/>
      </dsp:nvSpPr>
      <dsp:spPr>
        <a:xfrm>
          <a:off x="3757435" y="2116698"/>
          <a:ext cx="1230851" cy="1230851"/>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CA" sz="3600" kern="1200"/>
            <a:t>God</a:t>
          </a:r>
        </a:p>
      </dsp:txBody>
      <dsp:txXfrm>
        <a:off x="3937689" y="2296952"/>
        <a:ext cx="870343" cy="870343"/>
      </dsp:txXfrm>
    </dsp:sp>
    <dsp:sp modelId="{9EF77BAA-F686-4B8D-81EA-25CFF8D0F36A}">
      <dsp:nvSpPr>
        <dsp:cNvPr id="0" name=""/>
        <dsp:cNvSpPr/>
      </dsp:nvSpPr>
      <dsp:spPr>
        <a:xfrm rot="16200000">
          <a:off x="3941162" y="1672333"/>
          <a:ext cx="863396" cy="25332"/>
        </a:xfrm>
        <a:custGeom>
          <a:avLst/>
          <a:gdLst/>
          <a:ahLst/>
          <a:cxnLst/>
          <a:rect l="0" t="0" r="0" b="0"/>
          <a:pathLst>
            <a:path>
              <a:moveTo>
                <a:pt x="0" y="12666"/>
              </a:moveTo>
              <a:lnTo>
                <a:pt x="863396" y="12666"/>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a:p>
      </dsp:txBody>
      <dsp:txXfrm>
        <a:off x="4351276" y="1663415"/>
        <a:ext cx="43169" cy="43169"/>
      </dsp:txXfrm>
    </dsp:sp>
    <dsp:sp modelId="{21FBFD72-2CDB-4BF5-9972-2AF937A00DB4}">
      <dsp:nvSpPr>
        <dsp:cNvPr id="0" name=""/>
        <dsp:cNvSpPr/>
      </dsp:nvSpPr>
      <dsp:spPr>
        <a:xfrm>
          <a:off x="3757435" y="22450"/>
          <a:ext cx="1230851" cy="1230851"/>
        </a:xfrm>
        <a:prstGeom prst="ellips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CA" sz="1600" b="1" kern="1200"/>
            <a:t>Jesus</a:t>
          </a:r>
        </a:p>
      </dsp:txBody>
      <dsp:txXfrm>
        <a:off x="3937689" y="202704"/>
        <a:ext cx="870343" cy="870343"/>
      </dsp:txXfrm>
    </dsp:sp>
    <dsp:sp modelId="{3F20E144-8107-44F4-9665-5874C5B7AFF9}">
      <dsp:nvSpPr>
        <dsp:cNvPr id="0" name=""/>
        <dsp:cNvSpPr/>
      </dsp:nvSpPr>
      <dsp:spPr>
        <a:xfrm rot="18900000">
          <a:off x="4681591" y="1979029"/>
          <a:ext cx="863396" cy="25332"/>
        </a:xfrm>
        <a:custGeom>
          <a:avLst/>
          <a:gdLst/>
          <a:ahLst/>
          <a:cxnLst/>
          <a:rect l="0" t="0" r="0" b="0"/>
          <a:pathLst>
            <a:path>
              <a:moveTo>
                <a:pt x="0" y="12666"/>
              </a:moveTo>
              <a:lnTo>
                <a:pt x="863396" y="12666"/>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a:p>
      </dsp:txBody>
      <dsp:txXfrm>
        <a:off x="5091704" y="1970110"/>
        <a:ext cx="43169" cy="43169"/>
      </dsp:txXfrm>
    </dsp:sp>
    <dsp:sp modelId="{267E6B78-0AFE-465E-B4A4-DF3798280DFC}">
      <dsp:nvSpPr>
        <dsp:cNvPr id="0" name=""/>
        <dsp:cNvSpPr/>
      </dsp:nvSpPr>
      <dsp:spPr>
        <a:xfrm>
          <a:off x="5238292" y="635841"/>
          <a:ext cx="1230851" cy="1230851"/>
        </a:xfrm>
        <a:prstGeom prst="ellipse">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CA" sz="1600" b="1" kern="1200"/>
            <a:t>Holy Spirit</a:t>
          </a:r>
        </a:p>
      </dsp:txBody>
      <dsp:txXfrm>
        <a:off x="5418546" y="816095"/>
        <a:ext cx="870343" cy="870343"/>
      </dsp:txXfrm>
    </dsp:sp>
    <dsp:sp modelId="{93A6F9AD-A24E-4835-B89F-6BF87E574564}">
      <dsp:nvSpPr>
        <dsp:cNvPr id="0" name=""/>
        <dsp:cNvSpPr/>
      </dsp:nvSpPr>
      <dsp:spPr>
        <a:xfrm rot="45563">
          <a:off x="4988191" y="2733780"/>
          <a:ext cx="930433" cy="25332"/>
        </a:xfrm>
        <a:custGeom>
          <a:avLst/>
          <a:gdLst/>
          <a:ahLst/>
          <a:cxnLst/>
          <a:rect l="0" t="0" r="0" b="0"/>
          <a:pathLst>
            <a:path>
              <a:moveTo>
                <a:pt x="0" y="12666"/>
              </a:moveTo>
              <a:lnTo>
                <a:pt x="930433" y="12666"/>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a:p>
      </dsp:txBody>
      <dsp:txXfrm>
        <a:off x="5430147" y="2723185"/>
        <a:ext cx="46521" cy="46521"/>
      </dsp:txXfrm>
    </dsp:sp>
    <dsp:sp modelId="{10314EEC-ABE1-4A1A-8260-3A310149BADF}">
      <dsp:nvSpPr>
        <dsp:cNvPr id="0" name=""/>
        <dsp:cNvSpPr/>
      </dsp:nvSpPr>
      <dsp:spPr>
        <a:xfrm>
          <a:off x="5918530" y="2145342"/>
          <a:ext cx="1230851" cy="1230851"/>
        </a:xfrm>
        <a:prstGeom prst="ellipse">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CA" sz="1600" b="1" kern="1200"/>
            <a:t>Church</a:t>
          </a:r>
        </a:p>
      </dsp:txBody>
      <dsp:txXfrm>
        <a:off x="6098784" y="2325596"/>
        <a:ext cx="870343" cy="870343"/>
      </dsp:txXfrm>
    </dsp:sp>
    <dsp:sp modelId="{3A60DC02-5627-4F1E-9E2D-952AC805B765}">
      <dsp:nvSpPr>
        <dsp:cNvPr id="0" name=""/>
        <dsp:cNvSpPr/>
      </dsp:nvSpPr>
      <dsp:spPr>
        <a:xfrm rot="2700000">
          <a:off x="4681591" y="3459886"/>
          <a:ext cx="863396" cy="25332"/>
        </a:xfrm>
        <a:custGeom>
          <a:avLst/>
          <a:gdLst/>
          <a:ahLst/>
          <a:cxnLst/>
          <a:rect l="0" t="0" r="0" b="0"/>
          <a:pathLst>
            <a:path>
              <a:moveTo>
                <a:pt x="0" y="12666"/>
              </a:moveTo>
              <a:lnTo>
                <a:pt x="863396" y="12666"/>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a:p>
      </dsp:txBody>
      <dsp:txXfrm>
        <a:off x="5091704" y="3450968"/>
        <a:ext cx="43169" cy="43169"/>
      </dsp:txXfrm>
    </dsp:sp>
    <dsp:sp modelId="{FDC9E519-3900-47A2-882E-6AC4BABCC94A}">
      <dsp:nvSpPr>
        <dsp:cNvPr id="0" name=""/>
        <dsp:cNvSpPr/>
      </dsp:nvSpPr>
      <dsp:spPr>
        <a:xfrm>
          <a:off x="5238292" y="3597556"/>
          <a:ext cx="1230851" cy="1230851"/>
        </a:xfrm>
        <a:prstGeom prst="ellipse">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b="1" kern="1200"/>
            <a:t>The Word (Scripture)</a:t>
          </a:r>
        </a:p>
      </dsp:txBody>
      <dsp:txXfrm>
        <a:off x="5418546" y="3777810"/>
        <a:ext cx="870343" cy="870343"/>
      </dsp:txXfrm>
    </dsp:sp>
    <dsp:sp modelId="{4339B2E9-8F1E-4259-9F5E-2E0D78EDC7D7}">
      <dsp:nvSpPr>
        <dsp:cNvPr id="0" name=""/>
        <dsp:cNvSpPr/>
      </dsp:nvSpPr>
      <dsp:spPr>
        <a:xfrm rot="5400000">
          <a:off x="3941162" y="3766582"/>
          <a:ext cx="863396" cy="25332"/>
        </a:xfrm>
        <a:custGeom>
          <a:avLst/>
          <a:gdLst/>
          <a:ahLst/>
          <a:cxnLst/>
          <a:rect l="0" t="0" r="0" b="0"/>
          <a:pathLst>
            <a:path>
              <a:moveTo>
                <a:pt x="0" y="12666"/>
              </a:moveTo>
              <a:lnTo>
                <a:pt x="863396" y="12666"/>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a:p>
      </dsp:txBody>
      <dsp:txXfrm>
        <a:off x="4351276" y="3757663"/>
        <a:ext cx="43169" cy="43169"/>
      </dsp:txXfrm>
    </dsp:sp>
    <dsp:sp modelId="{1F39EBEF-14BC-4B49-80DB-FC928C261FAC}">
      <dsp:nvSpPr>
        <dsp:cNvPr id="0" name=""/>
        <dsp:cNvSpPr/>
      </dsp:nvSpPr>
      <dsp:spPr>
        <a:xfrm>
          <a:off x="3757435" y="4210947"/>
          <a:ext cx="1230851" cy="1230851"/>
        </a:xfrm>
        <a:prstGeom prst="ellipse">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CA" sz="1600" b="1" kern="1200"/>
            <a:t>Creation</a:t>
          </a:r>
        </a:p>
      </dsp:txBody>
      <dsp:txXfrm>
        <a:off x="3937689" y="4391201"/>
        <a:ext cx="870343" cy="870343"/>
      </dsp:txXfrm>
    </dsp:sp>
    <dsp:sp modelId="{C9851608-6A8C-4353-9AD9-29C7D2BD8291}">
      <dsp:nvSpPr>
        <dsp:cNvPr id="0" name=""/>
        <dsp:cNvSpPr/>
      </dsp:nvSpPr>
      <dsp:spPr>
        <a:xfrm rot="8100000">
          <a:off x="3200733" y="3459886"/>
          <a:ext cx="863396" cy="25332"/>
        </a:xfrm>
        <a:custGeom>
          <a:avLst/>
          <a:gdLst/>
          <a:ahLst/>
          <a:cxnLst/>
          <a:rect l="0" t="0" r="0" b="0"/>
          <a:pathLst>
            <a:path>
              <a:moveTo>
                <a:pt x="0" y="12666"/>
              </a:moveTo>
              <a:lnTo>
                <a:pt x="863396" y="12666"/>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a:p>
      </dsp:txBody>
      <dsp:txXfrm rot="10800000">
        <a:off x="3610847" y="3450968"/>
        <a:ext cx="43169" cy="43169"/>
      </dsp:txXfrm>
    </dsp:sp>
    <dsp:sp modelId="{AE83311B-6383-4BA6-8FE4-490734A0278D}">
      <dsp:nvSpPr>
        <dsp:cNvPr id="0" name=""/>
        <dsp:cNvSpPr/>
      </dsp:nvSpPr>
      <dsp:spPr>
        <a:xfrm>
          <a:off x="2276578" y="3597556"/>
          <a:ext cx="1230851" cy="1230851"/>
        </a:xfrm>
        <a:prstGeom prst="ellips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CA" sz="1200" b="1" kern="1200"/>
            <a:t>Sacraments</a:t>
          </a:r>
        </a:p>
      </dsp:txBody>
      <dsp:txXfrm>
        <a:off x="2456832" y="3777810"/>
        <a:ext cx="870343" cy="870343"/>
      </dsp:txXfrm>
    </dsp:sp>
    <dsp:sp modelId="{77253B2B-BDCD-4E90-871D-DA8862411240}">
      <dsp:nvSpPr>
        <dsp:cNvPr id="0" name=""/>
        <dsp:cNvSpPr/>
      </dsp:nvSpPr>
      <dsp:spPr>
        <a:xfrm rot="10800000">
          <a:off x="2894038" y="2719458"/>
          <a:ext cx="863396" cy="25332"/>
        </a:xfrm>
        <a:custGeom>
          <a:avLst/>
          <a:gdLst/>
          <a:ahLst/>
          <a:cxnLst/>
          <a:rect l="0" t="0" r="0" b="0"/>
          <a:pathLst>
            <a:path>
              <a:moveTo>
                <a:pt x="0" y="12666"/>
              </a:moveTo>
              <a:lnTo>
                <a:pt x="863396" y="12666"/>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a:p>
      </dsp:txBody>
      <dsp:txXfrm rot="10800000">
        <a:off x="3304151" y="2710539"/>
        <a:ext cx="43169" cy="43169"/>
      </dsp:txXfrm>
    </dsp:sp>
    <dsp:sp modelId="{74276507-0726-48B9-B5D6-7A58111B1621}">
      <dsp:nvSpPr>
        <dsp:cNvPr id="0" name=""/>
        <dsp:cNvSpPr/>
      </dsp:nvSpPr>
      <dsp:spPr>
        <a:xfrm>
          <a:off x="1663186" y="2116698"/>
          <a:ext cx="1230851" cy="1230851"/>
        </a:xfrm>
        <a:prstGeom prst="ellipse">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CA" sz="1600" b="1" kern="1200"/>
            <a:t>Prayer</a:t>
          </a:r>
        </a:p>
      </dsp:txBody>
      <dsp:txXfrm>
        <a:off x="1843440" y="2296952"/>
        <a:ext cx="870343" cy="870343"/>
      </dsp:txXfrm>
    </dsp:sp>
    <dsp:sp modelId="{CD096CE3-2D71-4E3E-82D5-53887C592686}">
      <dsp:nvSpPr>
        <dsp:cNvPr id="0" name=""/>
        <dsp:cNvSpPr/>
      </dsp:nvSpPr>
      <dsp:spPr>
        <a:xfrm rot="13500000">
          <a:off x="3200733" y="1979029"/>
          <a:ext cx="863396" cy="25332"/>
        </a:xfrm>
        <a:custGeom>
          <a:avLst/>
          <a:gdLst/>
          <a:ahLst/>
          <a:cxnLst/>
          <a:rect l="0" t="0" r="0" b="0"/>
          <a:pathLst>
            <a:path>
              <a:moveTo>
                <a:pt x="0" y="12666"/>
              </a:moveTo>
              <a:lnTo>
                <a:pt x="863396" y="12666"/>
              </a:lnTo>
            </a:path>
          </a:pathLst>
        </a:custGeom>
        <a:noFill/>
        <a:ln w="12700"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a:p>
      </dsp:txBody>
      <dsp:txXfrm rot="10800000">
        <a:off x="3610847" y="1970110"/>
        <a:ext cx="43169" cy="43169"/>
      </dsp:txXfrm>
    </dsp:sp>
    <dsp:sp modelId="{6A018A14-98AD-4440-B194-72F915680A32}">
      <dsp:nvSpPr>
        <dsp:cNvPr id="0" name=""/>
        <dsp:cNvSpPr/>
      </dsp:nvSpPr>
      <dsp:spPr>
        <a:xfrm>
          <a:off x="2276578" y="635841"/>
          <a:ext cx="1230851" cy="1230851"/>
        </a:xfrm>
        <a:prstGeom prst="ellipse">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CA" sz="1600" b="1" kern="1200"/>
            <a:t>Faithful Men and Women</a:t>
          </a:r>
        </a:p>
      </dsp:txBody>
      <dsp:txXfrm>
        <a:off x="2456832" y="816095"/>
        <a:ext cx="870343" cy="87034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5/15/2016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5/15/2016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Communication</a:t>
            </a:r>
            <a:endParaRPr lang="en-US" dirty="0"/>
          </a:p>
        </p:txBody>
      </p:sp>
    </p:spTree>
    <p:extLst>
      <p:ext uri="{BB962C8B-B14F-4D97-AF65-F5344CB8AC3E}">
        <p14:creationId xmlns:p14="http://schemas.microsoft.com/office/powerpoint/2010/main" val="254357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The Christian Connection to Communication</a:t>
            </a:r>
            <a:r>
              <a:rPr lang="en-US" b="1" dirty="0"/>
              <a:t/>
            </a:r>
            <a:br>
              <a:rPr lang="en-US" b="1" dirty="0"/>
            </a:b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1223314"/>
              </p:ext>
            </p:extLst>
          </p:nvPr>
        </p:nvGraphicFramePr>
        <p:xfrm>
          <a:off x="808075" y="1679946"/>
          <a:ext cx="8973879" cy="4508204"/>
        </p:xfrm>
        <a:graphic>
          <a:graphicData uri="http://schemas.openxmlformats.org/drawingml/2006/table">
            <a:tbl>
              <a:tblPr firstRow="1" firstCol="1" bandRow="1">
                <a:tableStyleId>{5C22544A-7EE6-4342-B048-85BDC9FD1C3A}</a:tableStyleId>
              </a:tblPr>
              <a:tblGrid>
                <a:gridCol w="1212316"/>
                <a:gridCol w="3638661"/>
                <a:gridCol w="1212316"/>
                <a:gridCol w="1455293"/>
                <a:gridCol w="1455293"/>
              </a:tblGrid>
              <a:tr h="358608">
                <a:tc>
                  <a:txBody>
                    <a:bodyPr/>
                    <a:lstStyle/>
                    <a:p>
                      <a:pPr marL="0" marR="0" algn="ctr">
                        <a:spcBef>
                          <a:spcPts val="0"/>
                        </a:spcBef>
                        <a:spcAft>
                          <a:spcPts val="0"/>
                        </a:spcAft>
                      </a:pPr>
                      <a:r>
                        <a:rPr lang="en-US" sz="1400">
                          <a:effectLst/>
                        </a:rPr>
                        <a:t>SENDER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MESSAGE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MEDIUM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RECEIVER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FEEDBACK</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4149596">
                <a:tc>
                  <a:txBody>
                    <a:bodyPr/>
                    <a:lstStyle/>
                    <a:p>
                      <a:pPr marL="0" marR="0" algn="ctr">
                        <a:spcBef>
                          <a:spcPts val="0"/>
                        </a:spcBef>
                        <a:spcAft>
                          <a:spcPts val="0"/>
                        </a:spcAft>
                      </a:pPr>
                      <a:r>
                        <a:rPr lang="en-US" sz="1200">
                          <a:effectLst/>
                        </a:rPr>
                        <a:t>God the Father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900">
                          <a:effectLst/>
                        </a:rPr>
                        <a:t>Jesus is the ‘’way the truth and the life” Jesus said to him, ‘I am the way, and the truth, and the life. No one comes to the Father except through me (John 14:6).</a:t>
                      </a:r>
                      <a:endParaRPr lang="en-US" sz="1100">
                        <a:effectLst/>
                      </a:endParaRPr>
                    </a:p>
                    <a:p>
                      <a:pPr marL="0" marR="0">
                        <a:spcBef>
                          <a:spcPts val="0"/>
                        </a:spcBef>
                        <a:spcAft>
                          <a:spcPts val="0"/>
                        </a:spcAft>
                      </a:pPr>
                      <a:r>
                        <a:rPr lang="en-US" sz="900">
                          <a:effectLst/>
                        </a:rPr>
                        <a:t> </a:t>
                      </a:r>
                      <a:endParaRPr lang="en-US" sz="1100">
                        <a:effectLst/>
                      </a:endParaRPr>
                    </a:p>
                    <a:p>
                      <a:pPr marL="0" marR="0">
                        <a:spcBef>
                          <a:spcPts val="0"/>
                        </a:spcBef>
                        <a:spcAft>
                          <a:spcPts val="0"/>
                        </a:spcAft>
                      </a:pPr>
                      <a:r>
                        <a:rPr lang="en-US" sz="900">
                          <a:effectLst/>
                        </a:rPr>
                        <a:t>I give you a new commandment, that you love one another. Just as I have loved you, you also should love one another. </a:t>
                      </a:r>
                      <a:r>
                        <a:rPr lang="en-US" sz="900" baseline="30000">
                          <a:effectLst/>
                        </a:rPr>
                        <a:t>35</a:t>
                      </a:r>
                      <a:r>
                        <a:rPr lang="en-US" sz="900">
                          <a:effectLst/>
                        </a:rPr>
                        <a:t>By this everyone will know that you are my disciples, if you have love for one another (John 13:34-35).</a:t>
                      </a:r>
                      <a:endParaRPr lang="en-US" sz="1100">
                        <a:effectLst/>
                      </a:endParaRPr>
                    </a:p>
                    <a:p>
                      <a:pPr marL="0" marR="0">
                        <a:spcBef>
                          <a:spcPts val="0"/>
                        </a:spcBef>
                        <a:spcAft>
                          <a:spcPts val="0"/>
                        </a:spcAft>
                      </a:pPr>
                      <a:r>
                        <a:rPr lang="en-US" sz="900">
                          <a:effectLst/>
                        </a:rPr>
                        <a:t> </a:t>
                      </a:r>
                      <a:endParaRPr lang="en-US" sz="1100">
                        <a:effectLst/>
                      </a:endParaRPr>
                    </a:p>
                    <a:p>
                      <a:pPr marL="0" marR="0">
                        <a:spcBef>
                          <a:spcPts val="0"/>
                        </a:spcBef>
                        <a:spcAft>
                          <a:spcPts val="0"/>
                        </a:spcAft>
                      </a:pPr>
                      <a:r>
                        <a:rPr lang="en-US" sz="900">
                          <a:effectLst/>
                        </a:rPr>
                        <a:t>Very truly, I tell you, servants</a:t>
                      </a:r>
                      <a:r>
                        <a:rPr lang="en-US" sz="900" u="sng" baseline="30000">
                          <a:effectLst/>
                        </a:rPr>
                        <a:t>*</a:t>
                      </a:r>
                      <a:r>
                        <a:rPr lang="en-US" sz="900">
                          <a:effectLst/>
                        </a:rPr>
                        <a:t> are not greater than their master, nor are messengers greater than the one who sent them   (John 13:16).</a:t>
                      </a:r>
                      <a:endParaRPr lang="en-US" sz="1100">
                        <a:effectLst/>
                      </a:endParaRPr>
                    </a:p>
                    <a:p>
                      <a:pPr marL="0" marR="0">
                        <a:spcBef>
                          <a:spcPts val="0"/>
                        </a:spcBef>
                        <a:spcAft>
                          <a:spcPts val="0"/>
                        </a:spcAft>
                      </a:pPr>
                      <a:r>
                        <a:rPr lang="en-US" sz="900">
                          <a:effectLst/>
                        </a:rPr>
                        <a:t> </a:t>
                      </a:r>
                      <a:endParaRPr lang="en-US" sz="1100">
                        <a:effectLst/>
                      </a:endParaRPr>
                    </a:p>
                    <a:p>
                      <a:pPr marL="0" marR="0">
                        <a:spcBef>
                          <a:spcPts val="0"/>
                        </a:spcBef>
                        <a:spcAft>
                          <a:spcPts val="0"/>
                        </a:spcAft>
                      </a:pPr>
                      <a:r>
                        <a:rPr lang="en-US" sz="900">
                          <a:effectLst/>
                        </a:rPr>
                        <a:t>The time is fulfilled, and the kingdom of God has come near; repent, and believe in the good news (Mark 1:14-15).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Christ Jesus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All of Humanity</a:t>
                      </a:r>
                      <a:endParaRPr lang="en-US" sz="1100">
                        <a:effectLst/>
                      </a:endParaRPr>
                    </a:p>
                    <a:p>
                      <a:pPr marL="0" marR="0" algn="ctr">
                        <a:spcBef>
                          <a:spcPts val="0"/>
                        </a:spcBef>
                        <a:spcAft>
                          <a:spcPts val="0"/>
                        </a:spcAft>
                      </a:pPr>
                      <a:r>
                        <a:rPr lang="en-US" sz="1200">
                          <a:effectLst/>
                        </a:rPr>
                        <a:t>(You and me!)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Follow the teachings and example of Christ.</a:t>
                      </a:r>
                      <a:endParaRPr lang="en-US" sz="1100" dirty="0">
                        <a:effectLst/>
                      </a:endParaRPr>
                    </a:p>
                    <a:p>
                      <a:pPr marL="0" marR="0">
                        <a:spcBef>
                          <a:spcPts val="0"/>
                        </a:spcBef>
                        <a:spcAft>
                          <a:spcPts val="0"/>
                        </a:spcAft>
                      </a:pPr>
                      <a:r>
                        <a:rPr lang="en-US" sz="1000" dirty="0">
                          <a:effectLst/>
                        </a:rPr>
                        <a:t> </a:t>
                      </a:r>
                      <a:endParaRPr lang="en-US" sz="1100" dirty="0">
                        <a:effectLst/>
                      </a:endParaRPr>
                    </a:p>
                    <a:p>
                      <a:pPr marL="0" marR="0">
                        <a:spcBef>
                          <a:spcPts val="0"/>
                        </a:spcBef>
                        <a:spcAft>
                          <a:spcPts val="0"/>
                        </a:spcAft>
                      </a:pPr>
                      <a:r>
                        <a:rPr lang="en-US" sz="1000" dirty="0">
                          <a:effectLst/>
                        </a:rPr>
                        <a:t>Live the Greatest Commandment</a:t>
                      </a:r>
                      <a:endParaRPr lang="en-US" sz="1100" dirty="0">
                        <a:effectLst/>
                      </a:endParaRPr>
                    </a:p>
                    <a:p>
                      <a:pPr marL="0" marR="0">
                        <a:spcBef>
                          <a:spcPts val="0"/>
                        </a:spcBef>
                        <a:spcAft>
                          <a:spcPts val="0"/>
                        </a:spcAft>
                      </a:pPr>
                      <a:r>
                        <a:rPr lang="en-US" sz="1000" dirty="0">
                          <a:effectLst/>
                        </a:rPr>
                        <a:t> </a:t>
                      </a:r>
                      <a:endParaRPr lang="en-US" sz="1100" dirty="0">
                        <a:effectLst/>
                      </a:endParaRPr>
                    </a:p>
                    <a:p>
                      <a:pPr marL="0" marR="0">
                        <a:spcBef>
                          <a:spcPts val="0"/>
                        </a:spcBef>
                        <a:spcAft>
                          <a:spcPts val="0"/>
                        </a:spcAft>
                      </a:pPr>
                      <a:r>
                        <a:rPr lang="en-US" sz="1000" dirty="0">
                          <a:effectLst/>
                        </a:rPr>
                        <a:t>Serve others and you serve Christ.</a:t>
                      </a:r>
                      <a:endParaRPr lang="en-US" sz="1100" dirty="0">
                        <a:effectLst/>
                      </a:endParaRPr>
                    </a:p>
                    <a:p>
                      <a:pPr marL="0" marR="0">
                        <a:spcBef>
                          <a:spcPts val="0"/>
                        </a:spcBef>
                        <a:spcAft>
                          <a:spcPts val="0"/>
                        </a:spcAft>
                      </a:pPr>
                      <a:r>
                        <a:rPr lang="en-US" sz="1000" dirty="0">
                          <a:effectLst/>
                        </a:rPr>
                        <a:t> </a:t>
                      </a:r>
                      <a:endParaRPr lang="en-US" sz="1100" dirty="0">
                        <a:effectLst/>
                      </a:endParaRPr>
                    </a:p>
                    <a:p>
                      <a:pPr marL="0" marR="0">
                        <a:spcBef>
                          <a:spcPts val="0"/>
                        </a:spcBef>
                        <a:spcAft>
                          <a:spcPts val="0"/>
                        </a:spcAft>
                      </a:pPr>
                      <a:r>
                        <a:rPr lang="en-US" sz="1000" dirty="0">
                          <a:effectLst/>
                        </a:rPr>
                        <a:t>Repent and Believe in the Good News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24340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830126448"/>
              </p:ext>
            </p:extLst>
          </p:nvPr>
        </p:nvGraphicFramePr>
        <p:xfrm>
          <a:off x="946298" y="1255527"/>
          <a:ext cx="8745722" cy="5464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2232837" y="446567"/>
            <a:ext cx="6709144" cy="461665"/>
          </a:xfrm>
          <a:prstGeom prst="rect">
            <a:avLst/>
          </a:prstGeom>
          <a:noFill/>
        </p:spPr>
        <p:txBody>
          <a:bodyPr wrap="square" rtlCol="0">
            <a:spAutoFit/>
          </a:bodyPr>
          <a:lstStyle/>
          <a:p>
            <a:r>
              <a:rPr lang="en-US" sz="2400" dirty="0" smtClean="0"/>
              <a:t>The Many Ways God Communicates to Us:</a:t>
            </a:r>
            <a:endParaRPr lang="en-US" sz="2400" dirty="0"/>
          </a:p>
        </p:txBody>
      </p:sp>
    </p:spTree>
    <p:extLst>
      <p:ext uri="{BB962C8B-B14F-4D97-AF65-F5344CB8AC3E}">
        <p14:creationId xmlns:p14="http://schemas.microsoft.com/office/powerpoint/2010/main" val="4016278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61623"/>
          </a:xfrm>
        </p:spPr>
        <p:txBody>
          <a:bodyPr/>
          <a:lstStyle/>
          <a:p>
            <a:pPr algn="ctr"/>
            <a:r>
              <a:rPr lang="en-CA" b="1" dirty="0" smtClean="0"/>
              <a:t>Prophets: Faithful Men and Women</a:t>
            </a:r>
            <a:endParaRPr lang="en-CA" b="1" dirty="0"/>
          </a:p>
        </p:txBody>
      </p:sp>
      <p:sp>
        <p:nvSpPr>
          <p:cNvPr id="3" name="Content Placeholder 2"/>
          <p:cNvSpPr>
            <a:spLocks noGrp="1"/>
          </p:cNvSpPr>
          <p:nvPr>
            <p:ph idx="1"/>
          </p:nvPr>
        </p:nvSpPr>
        <p:spPr>
          <a:xfrm>
            <a:off x="677334" y="1571223"/>
            <a:ext cx="8596668" cy="5125791"/>
          </a:xfrm>
        </p:spPr>
        <p:txBody>
          <a:bodyPr>
            <a:normAutofit fontScale="92500"/>
          </a:bodyPr>
          <a:lstStyle/>
          <a:p>
            <a:r>
              <a:rPr lang="en-CA" sz="2800" dirty="0" smtClean="0"/>
              <a:t>Prophets arose to call the </a:t>
            </a:r>
            <a:r>
              <a:rPr lang="en-CA" sz="2800" b="1" dirty="0" smtClean="0"/>
              <a:t>Israelites</a:t>
            </a:r>
            <a:r>
              <a:rPr lang="en-CA" sz="2800" dirty="0" smtClean="0"/>
              <a:t> back to their </a:t>
            </a:r>
            <a:r>
              <a:rPr lang="en-CA" sz="2800" b="1" dirty="0" smtClean="0"/>
              <a:t>faith</a:t>
            </a:r>
            <a:r>
              <a:rPr lang="en-CA" sz="2800" dirty="0" smtClean="0"/>
              <a:t>.</a:t>
            </a:r>
          </a:p>
          <a:p>
            <a:r>
              <a:rPr lang="en-CA" sz="2800" dirty="0" smtClean="0"/>
              <a:t>Prophets were the </a:t>
            </a:r>
            <a:r>
              <a:rPr lang="en-CA" sz="2800" b="1" dirty="0" smtClean="0"/>
              <a:t>voice</a:t>
            </a:r>
            <a:r>
              <a:rPr lang="en-CA" sz="2800" dirty="0" smtClean="0"/>
              <a:t> of God to the people.</a:t>
            </a:r>
          </a:p>
          <a:p>
            <a:r>
              <a:rPr lang="en-CA" sz="2800" dirty="0" smtClean="0"/>
              <a:t>They had an </a:t>
            </a:r>
            <a:r>
              <a:rPr lang="en-CA" sz="2800" b="1" dirty="0" smtClean="0"/>
              <a:t>experience</a:t>
            </a:r>
            <a:r>
              <a:rPr lang="en-CA" sz="2800" dirty="0" smtClean="0"/>
              <a:t> of God, heard God’s </a:t>
            </a:r>
            <a:r>
              <a:rPr lang="en-CA" sz="2800" b="1" dirty="0" smtClean="0"/>
              <a:t>word</a:t>
            </a:r>
            <a:r>
              <a:rPr lang="en-CA" sz="2800" dirty="0" smtClean="0"/>
              <a:t>, received God’s </a:t>
            </a:r>
            <a:r>
              <a:rPr lang="en-CA" sz="2800" b="1" dirty="0" smtClean="0"/>
              <a:t>plans</a:t>
            </a:r>
            <a:r>
              <a:rPr lang="en-CA" sz="2800" dirty="0" smtClean="0"/>
              <a:t> and spoke God’s </a:t>
            </a:r>
            <a:r>
              <a:rPr lang="en-CA" sz="2800" b="1" dirty="0" smtClean="0"/>
              <a:t>words</a:t>
            </a:r>
            <a:r>
              <a:rPr lang="en-CA" sz="2800" dirty="0" smtClean="0"/>
              <a:t>.</a:t>
            </a:r>
          </a:p>
          <a:p>
            <a:r>
              <a:rPr lang="en-CA" sz="2800" dirty="0" smtClean="0"/>
              <a:t>They also carried out sacred </a:t>
            </a:r>
            <a:r>
              <a:rPr lang="en-CA" sz="2800" b="1" dirty="0" smtClean="0"/>
              <a:t>traditions</a:t>
            </a:r>
            <a:r>
              <a:rPr lang="en-CA" sz="2800" dirty="0" smtClean="0"/>
              <a:t>.  Central to these traditions was the </a:t>
            </a:r>
            <a:r>
              <a:rPr lang="en-CA" sz="2800" b="1" dirty="0" smtClean="0"/>
              <a:t>covenant</a:t>
            </a:r>
            <a:r>
              <a:rPr lang="en-CA" sz="2800" dirty="0" smtClean="0"/>
              <a:t>.</a:t>
            </a:r>
          </a:p>
          <a:p>
            <a:r>
              <a:rPr lang="en-CA" sz="2800" dirty="0" smtClean="0"/>
              <a:t>Prophets only obeyed </a:t>
            </a:r>
            <a:r>
              <a:rPr lang="en-CA" sz="2800" b="1" dirty="0" smtClean="0"/>
              <a:t>God</a:t>
            </a:r>
            <a:r>
              <a:rPr lang="en-CA" sz="2800" dirty="0" smtClean="0"/>
              <a:t> and were </a:t>
            </a:r>
            <a:r>
              <a:rPr lang="en-CA" sz="2800" b="1" dirty="0" smtClean="0"/>
              <a:t>not</a:t>
            </a:r>
            <a:r>
              <a:rPr lang="en-CA" sz="2800" dirty="0" smtClean="0"/>
              <a:t> influenced by </a:t>
            </a:r>
            <a:r>
              <a:rPr lang="en-CA" sz="2800" b="1" dirty="0" smtClean="0"/>
              <a:t>power</a:t>
            </a:r>
            <a:r>
              <a:rPr lang="en-CA" sz="2800" dirty="0" smtClean="0"/>
              <a:t>, personal </a:t>
            </a:r>
            <a:r>
              <a:rPr lang="en-CA" sz="2800" b="1" dirty="0" smtClean="0"/>
              <a:t>glory</a:t>
            </a:r>
            <a:r>
              <a:rPr lang="en-CA" sz="2800" dirty="0" smtClean="0"/>
              <a:t>, or </a:t>
            </a:r>
            <a:r>
              <a:rPr lang="en-CA" sz="2800" b="1" dirty="0" smtClean="0"/>
              <a:t>possessions</a:t>
            </a:r>
            <a:r>
              <a:rPr lang="en-CA" sz="2800" dirty="0" smtClean="0"/>
              <a:t>.  They arose where there was chaos, suffering, and misery.</a:t>
            </a:r>
            <a:endParaRPr lang="en-CA" sz="2800" dirty="0"/>
          </a:p>
        </p:txBody>
      </p:sp>
    </p:spTree>
    <p:extLst>
      <p:ext uri="{BB962C8B-B14F-4D97-AF65-F5344CB8AC3E}">
        <p14:creationId xmlns:p14="http://schemas.microsoft.com/office/powerpoint/2010/main" val="305596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Isaiah: An Example of </a:t>
            </a:r>
            <a:r>
              <a:rPr lang="en-CA" b="1" dirty="0"/>
              <a:t>a</a:t>
            </a:r>
            <a:r>
              <a:rPr lang="en-CA" b="1" dirty="0" smtClean="0"/>
              <a:t> Prophet</a:t>
            </a:r>
            <a:endParaRPr lang="en-CA" b="1" dirty="0"/>
          </a:p>
        </p:txBody>
      </p:sp>
      <p:sp>
        <p:nvSpPr>
          <p:cNvPr id="3" name="Content Placeholder 2"/>
          <p:cNvSpPr>
            <a:spLocks noGrp="1"/>
          </p:cNvSpPr>
          <p:nvPr>
            <p:ph idx="1"/>
          </p:nvPr>
        </p:nvSpPr>
        <p:spPr>
          <a:xfrm>
            <a:off x="677334" y="1442434"/>
            <a:ext cx="8596668" cy="5177307"/>
          </a:xfrm>
        </p:spPr>
        <p:txBody>
          <a:bodyPr>
            <a:normAutofit/>
          </a:bodyPr>
          <a:lstStyle/>
          <a:p>
            <a:r>
              <a:rPr lang="en-CA" sz="2800" dirty="0" smtClean="0"/>
              <a:t>Isaiah means “</a:t>
            </a:r>
            <a:r>
              <a:rPr lang="en-CA" sz="2800" b="1" dirty="0" smtClean="0"/>
              <a:t>Yahweh Saves</a:t>
            </a:r>
            <a:r>
              <a:rPr lang="en-CA" sz="2800" dirty="0" smtClean="0"/>
              <a:t>.”</a:t>
            </a:r>
          </a:p>
          <a:p>
            <a:r>
              <a:rPr lang="en-CA" sz="2800" dirty="0" smtClean="0"/>
              <a:t>According to sources, Isaiah was called to be a prophet at the age of </a:t>
            </a:r>
            <a:r>
              <a:rPr lang="en-CA" sz="2800" b="1" dirty="0" smtClean="0"/>
              <a:t>18</a:t>
            </a:r>
            <a:r>
              <a:rPr lang="en-CA" sz="2800" dirty="0" smtClean="0"/>
              <a:t> “in </a:t>
            </a:r>
            <a:r>
              <a:rPr lang="en-CA" sz="2800" dirty="0"/>
              <a:t>the year King </a:t>
            </a:r>
            <a:r>
              <a:rPr lang="en-CA" sz="2800" dirty="0" err="1"/>
              <a:t>Uzziah</a:t>
            </a:r>
            <a:r>
              <a:rPr lang="en-CA" sz="2800" dirty="0"/>
              <a:t> of Judah died, which would have been around 742 B.C</a:t>
            </a:r>
            <a:r>
              <a:rPr lang="en-CA" sz="2800" dirty="0" smtClean="0"/>
              <a:t>.” </a:t>
            </a:r>
          </a:p>
          <a:p>
            <a:r>
              <a:rPr lang="en-CA" sz="2800" dirty="0" smtClean="0"/>
              <a:t>Isaiah preached during a time when Israel had been </a:t>
            </a:r>
            <a:r>
              <a:rPr lang="en-CA" sz="2800" b="1" dirty="0" smtClean="0"/>
              <a:t>divided</a:t>
            </a:r>
            <a:r>
              <a:rPr lang="en-CA" sz="2800" dirty="0" smtClean="0"/>
              <a:t> into two kingdoms.</a:t>
            </a:r>
          </a:p>
          <a:p>
            <a:r>
              <a:rPr lang="en-CA" sz="2800" dirty="0" smtClean="0"/>
              <a:t>Isaiah foretold the coming of </a:t>
            </a:r>
            <a:r>
              <a:rPr lang="en-CA" sz="2800" b="1" dirty="0" smtClean="0"/>
              <a:t>Christ</a:t>
            </a:r>
            <a:r>
              <a:rPr lang="en-CA" sz="2800" dirty="0" smtClean="0"/>
              <a:t>, reminded everyone that they were all </a:t>
            </a:r>
            <a:r>
              <a:rPr lang="en-CA" sz="2800" b="1" dirty="0" smtClean="0"/>
              <a:t>children</a:t>
            </a:r>
            <a:r>
              <a:rPr lang="en-CA" sz="2800" dirty="0" smtClean="0"/>
              <a:t> of God, and portrayed God as </a:t>
            </a:r>
            <a:r>
              <a:rPr lang="en-CA" sz="2800" b="1" dirty="0" smtClean="0"/>
              <a:t>compassionate</a:t>
            </a:r>
            <a:r>
              <a:rPr lang="en-CA" sz="2800" dirty="0" smtClean="0"/>
              <a:t> and </a:t>
            </a:r>
            <a:r>
              <a:rPr lang="en-CA" sz="2800" b="1" dirty="0" smtClean="0"/>
              <a:t>merciful</a:t>
            </a:r>
            <a:r>
              <a:rPr lang="en-CA" sz="2800" dirty="0" smtClean="0"/>
              <a:t>.</a:t>
            </a:r>
            <a:r>
              <a:rPr lang="en-CA" sz="2800" dirty="0"/>
              <a:t> </a:t>
            </a:r>
            <a:endParaRPr lang="en-CA" sz="2800" dirty="0"/>
          </a:p>
        </p:txBody>
      </p:sp>
    </p:spTree>
    <p:extLst>
      <p:ext uri="{BB962C8B-B14F-4D97-AF65-F5344CB8AC3E}">
        <p14:creationId xmlns:p14="http://schemas.microsoft.com/office/powerpoint/2010/main" val="2360377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Reflection Questions:</a:t>
            </a:r>
            <a:endParaRPr lang="en-US" dirty="0"/>
          </a:p>
        </p:txBody>
      </p:sp>
      <p:sp>
        <p:nvSpPr>
          <p:cNvPr id="3" name="Content Placeholder 2"/>
          <p:cNvSpPr>
            <a:spLocks noGrp="1"/>
          </p:cNvSpPr>
          <p:nvPr>
            <p:ph idx="1"/>
          </p:nvPr>
        </p:nvSpPr>
        <p:spPr>
          <a:xfrm>
            <a:off x="677334" y="1488559"/>
            <a:ext cx="8596668" cy="4976036"/>
          </a:xfrm>
        </p:spPr>
        <p:txBody>
          <a:bodyPr>
            <a:normAutofit/>
          </a:bodyPr>
          <a:lstStyle/>
          <a:p>
            <a:pPr marL="0" indent="0">
              <a:buNone/>
            </a:pPr>
            <a:endParaRPr lang="en-US" dirty="0"/>
          </a:p>
          <a:p>
            <a:pPr lvl="0"/>
            <a:r>
              <a:rPr lang="en-US" sz="2400" dirty="0"/>
              <a:t>Do you believe God can speak to you in a way that you know that it is him? Why or why not?</a:t>
            </a:r>
          </a:p>
          <a:p>
            <a:endParaRPr lang="en-US" sz="2400" dirty="0"/>
          </a:p>
          <a:p>
            <a:pPr lvl="0"/>
            <a:r>
              <a:rPr lang="en-US" sz="2400" dirty="0"/>
              <a:t>Share a time when you believe God “spoke” to you. What was its impact?</a:t>
            </a:r>
          </a:p>
          <a:p>
            <a:endParaRPr lang="en-US" sz="2400" dirty="0"/>
          </a:p>
          <a:p>
            <a:pPr marL="0" indent="0">
              <a:buNone/>
            </a:pPr>
            <a:r>
              <a:rPr lang="en-US" sz="2400" dirty="0"/>
              <a:t> </a:t>
            </a:r>
          </a:p>
          <a:p>
            <a:pPr lvl="0"/>
            <a:r>
              <a:rPr lang="en-US" sz="2400" dirty="0"/>
              <a:t>In 1 Kings 19:11-13, Elijah “saw” the Lord in the “tiny whispering sound.” Do you believe that God can speak to you, as you come to him in prayer? Why or why not?</a:t>
            </a:r>
          </a:p>
          <a:p>
            <a:pPr marL="0" indent="0">
              <a:buNone/>
            </a:pPr>
            <a:endParaRPr lang="en-US" dirty="0"/>
          </a:p>
        </p:txBody>
      </p:sp>
    </p:spTree>
    <p:extLst>
      <p:ext uri="{BB962C8B-B14F-4D97-AF65-F5344CB8AC3E}">
        <p14:creationId xmlns:p14="http://schemas.microsoft.com/office/powerpoint/2010/main" val="779423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smtClean="0"/>
              <a:t>Q: What is communication?</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1873" y="3296093"/>
            <a:ext cx="3203128" cy="3105150"/>
          </a:xfrm>
          <a:prstGeom prst="rect">
            <a:avLst/>
          </a:prstGeom>
        </p:spPr>
      </p:pic>
    </p:spTree>
    <p:extLst>
      <p:ext uri="{BB962C8B-B14F-4D97-AF65-F5344CB8AC3E}">
        <p14:creationId xmlns:p14="http://schemas.microsoft.com/office/powerpoint/2010/main" val="3887752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 Definition for Communication</a:t>
            </a:r>
            <a:endParaRPr lang="en-US" b="1"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CA" sz="3200" b="1" dirty="0" smtClean="0"/>
              <a:t>Communication</a:t>
            </a:r>
            <a:r>
              <a:rPr lang="en-CA" sz="3200" dirty="0" smtClean="0"/>
              <a:t> can be defined as the </a:t>
            </a:r>
            <a:r>
              <a:rPr lang="en-CA" sz="3200" dirty="0"/>
              <a:t>exchange of </a:t>
            </a:r>
            <a:r>
              <a:rPr lang="en-CA" sz="3200" b="1" dirty="0"/>
              <a:t>ideas</a:t>
            </a:r>
            <a:r>
              <a:rPr lang="en-CA" sz="3200" dirty="0"/>
              <a:t>, </a:t>
            </a:r>
            <a:r>
              <a:rPr lang="en-CA" sz="3200" b="1" dirty="0"/>
              <a:t>feelings</a:t>
            </a:r>
            <a:r>
              <a:rPr lang="en-CA" sz="3200" dirty="0"/>
              <a:t> and </a:t>
            </a:r>
            <a:r>
              <a:rPr lang="en-CA" sz="3200" b="1" dirty="0"/>
              <a:t>meanings </a:t>
            </a:r>
            <a:r>
              <a:rPr lang="en-CA" sz="3200" dirty="0"/>
              <a:t>and the giving and receiving of </a:t>
            </a:r>
            <a:r>
              <a:rPr lang="en-CA" sz="3200" b="1" dirty="0"/>
              <a:t>messages</a:t>
            </a:r>
            <a:r>
              <a:rPr lang="en-CA" sz="3200" dirty="0"/>
              <a:t>.</a:t>
            </a:r>
            <a:endParaRPr lang="en-US" sz="3200" dirty="0"/>
          </a:p>
        </p:txBody>
      </p:sp>
    </p:spTree>
    <p:extLst>
      <p:ext uri="{BB962C8B-B14F-4D97-AF65-F5344CB8AC3E}">
        <p14:creationId xmlns:p14="http://schemas.microsoft.com/office/powerpoint/2010/main" val="1790939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904542721"/>
              </p:ext>
            </p:extLst>
          </p:nvPr>
        </p:nvGraphicFramePr>
        <p:xfrm>
          <a:off x="2122059" y="1600959"/>
          <a:ext cx="5842635" cy="4761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2679405" y="489097"/>
            <a:ext cx="5794744" cy="523220"/>
          </a:xfrm>
          <a:prstGeom prst="rect">
            <a:avLst/>
          </a:prstGeom>
          <a:noFill/>
        </p:spPr>
        <p:txBody>
          <a:bodyPr wrap="square" rtlCol="0">
            <a:spAutoFit/>
          </a:bodyPr>
          <a:lstStyle/>
          <a:p>
            <a:r>
              <a:rPr lang="en-US" sz="2800" b="1" dirty="0" smtClean="0"/>
              <a:t>The Communication Model</a:t>
            </a:r>
            <a:endParaRPr lang="en-US" sz="2800" b="1" dirty="0"/>
          </a:p>
        </p:txBody>
      </p:sp>
    </p:spTree>
    <p:extLst>
      <p:ext uri="{BB962C8B-B14F-4D97-AF65-F5344CB8AC3E}">
        <p14:creationId xmlns:p14="http://schemas.microsoft.com/office/powerpoint/2010/main" val="3775152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67218956"/>
              </p:ext>
            </p:extLst>
          </p:nvPr>
        </p:nvGraphicFramePr>
        <p:xfrm>
          <a:off x="861239" y="1541721"/>
          <a:ext cx="9356650" cy="3308569"/>
        </p:xfrm>
        <a:graphic>
          <a:graphicData uri="http://schemas.openxmlformats.org/drawingml/2006/table">
            <a:tbl>
              <a:tblPr firstRow="1" firstCol="1" bandRow="1">
                <a:tableStyleId>{5C22544A-7EE6-4342-B048-85BDC9FD1C3A}</a:tableStyleId>
              </a:tblPr>
              <a:tblGrid>
                <a:gridCol w="1871187"/>
                <a:gridCol w="1871187"/>
                <a:gridCol w="1871187"/>
                <a:gridCol w="1871187"/>
                <a:gridCol w="1871902"/>
              </a:tblGrid>
              <a:tr h="471250">
                <a:tc>
                  <a:txBody>
                    <a:bodyPr/>
                    <a:lstStyle/>
                    <a:p>
                      <a:pPr marL="0" marR="0" algn="ctr">
                        <a:spcBef>
                          <a:spcPts val="0"/>
                        </a:spcBef>
                        <a:spcAft>
                          <a:spcPts val="0"/>
                        </a:spcAft>
                      </a:pPr>
                      <a:r>
                        <a:rPr lang="en-US" sz="1400">
                          <a:effectLst/>
                        </a:rPr>
                        <a:t>SENDER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MESSAGE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MEDIUM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RECEIVER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FEEDBACK</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611507">
                <a:tc>
                  <a:txBody>
                    <a:bodyPr/>
                    <a:lstStyle/>
                    <a:p>
                      <a:pPr marL="0" marR="0">
                        <a:spcBef>
                          <a:spcPts val="0"/>
                        </a:spcBef>
                        <a:spcAft>
                          <a:spcPts val="0"/>
                        </a:spcAft>
                      </a:pPr>
                      <a:r>
                        <a:rPr lang="en-US" sz="1200">
                          <a:effectLst/>
                        </a:rPr>
                        <a:t>Police Officer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“You have a $300.00 fine for speeding”</a:t>
                      </a:r>
                      <a:endParaRPr lang="en-US" sz="1100">
                        <a:effectLst/>
                      </a:endParaRPr>
                    </a:p>
                    <a:p>
                      <a:pPr marL="0" marR="0">
                        <a:spcBef>
                          <a:spcPts val="0"/>
                        </a:spcBef>
                        <a:spcAft>
                          <a:spcPts val="0"/>
                        </a:spcAft>
                      </a:pPr>
                      <a:r>
                        <a:rPr lang="en-US" sz="1200">
                          <a:effectLst/>
                        </a:rPr>
                        <a:t>Hands you ticket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Air (Voice)</a:t>
                      </a:r>
                      <a:endParaRPr lang="en-US" sz="1100">
                        <a:effectLst/>
                      </a:endParaRPr>
                    </a:p>
                    <a:p>
                      <a:pPr marL="0" marR="0">
                        <a:spcBef>
                          <a:spcPts val="0"/>
                        </a:spcBef>
                        <a:spcAft>
                          <a:spcPts val="0"/>
                        </a:spcAft>
                      </a:pPr>
                      <a:r>
                        <a:rPr lang="en-US" sz="1200">
                          <a:effectLst/>
                        </a:rPr>
                        <a:t>Paper (Ticket)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Me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“Sorry officer’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821883">
                <a:tc>
                  <a:txBody>
                    <a:bodyPr/>
                    <a:lstStyle/>
                    <a:p>
                      <a:pPr marL="0" marR="0">
                        <a:spcBef>
                          <a:spcPts val="0"/>
                        </a:spcBef>
                        <a:spcAft>
                          <a:spcPts val="0"/>
                        </a:spcAft>
                      </a:pPr>
                      <a:r>
                        <a:rPr lang="en-US" sz="1200">
                          <a:effectLst/>
                        </a:rPr>
                        <a:t>Friend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“Let’s go to a movie”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Electronic </a:t>
                      </a:r>
                      <a:endParaRPr lang="en-US" sz="1100">
                        <a:effectLst/>
                      </a:endParaRPr>
                    </a:p>
                    <a:p>
                      <a:pPr marL="0" marR="0">
                        <a:spcBef>
                          <a:spcPts val="0"/>
                        </a:spcBef>
                        <a:spcAft>
                          <a:spcPts val="0"/>
                        </a:spcAft>
                      </a:pPr>
                      <a:r>
                        <a:rPr lang="en-US" sz="1200">
                          <a:effectLst/>
                        </a:rPr>
                        <a:t>(Text message)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Friend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“Sure. TTYL”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403929">
                <a:tc>
                  <a:txBody>
                    <a:bodyPr/>
                    <a:lstStyle/>
                    <a:p>
                      <a:pPr marL="0" marR="0">
                        <a:spcBef>
                          <a:spcPts val="0"/>
                        </a:spcBef>
                        <a:spcAft>
                          <a:spcPts val="0"/>
                        </a:spcAft>
                      </a:pPr>
                      <a:r>
                        <a:rPr lang="en-US" sz="1200">
                          <a:effectLst/>
                        </a:rPr>
                        <a:t>Pet Owner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“Come here Fido!”</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Air (Voice)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Fido</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a:t>
                      </a:r>
                      <a:r>
                        <a:rPr lang="en-US" sz="1200" dirty="0" err="1">
                          <a:effectLst/>
                        </a:rPr>
                        <a:t>Arf</a:t>
                      </a:r>
                      <a:r>
                        <a:rPr lang="en-US" sz="1200" dirty="0">
                          <a:effectLst/>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3" name="TextBox 2"/>
          <p:cNvSpPr txBox="1"/>
          <p:nvPr/>
        </p:nvSpPr>
        <p:spPr>
          <a:xfrm>
            <a:off x="1084521" y="467833"/>
            <a:ext cx="3508744" cy="584775"/>
          </a:xfrm>
          <a:prstGeom prst="rect">
            <a:avLst/>
          </a:prstGeom>
          <a:noFill/>
        </p:spPr>
        <p:txBody>
          <a:bodyPr wrap="square" rtlCol="0">
            <a:spAutoFit/>
          </a:bodyPr>
          <a:lstStyle/>
          <a:p>
            <a:r>
              <a:rPr lang="en-US" sz="3200" dirty="0" smtClean="0"/>
              <a:t>Example:</a:t>
            </a:r>
            <a:endParaRPr lang="en-US" sz="3200" dirty="0"/>
          </a:p>
        </p:txBody>
      </p:sp>
    </p:spTree>
    <p:extLst>
      <p:ext uri="{BB962C8B-B14F-4D97-AF65-F5344CB8AC3E}">
        <p14:creationId xmlns:p14="http://schemas.microsoft.com/office/powerpoint/2010/main" val="26329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smtClean="0"/>
              <a:t>Q: What constitutes most human communication?  </a:t>
            </a:r>
          </a:p>
          <a:p>
            <a:pPr marL="514350" indent="-514350">
              <a:buAutoNum type="alphaUcParenR"/>
            </a:pPr>
            <a:r>
              <a:rPr lang="en-US" sz="3200" dirty="0" smtClean="0"/>
              <a:t>Words</a:t>
            </a:r>
          </a:p>
          <a:p>
            <a:pPr marL="514350" indent="-514350">
              <a:buAutoNum type="alphaUcParenR"/>
            </a:pPr>
            <a:r>
              <a:rPr lang="en-US" sz="3200" dirty="0" smtClean="0"/>
              <a:t>Tone/Feeling</a:t>
            </a:r>
          </a:p>
          <a:p>
            <a:pPr marL="514350" indent="-514350">
              <a:buAutoNum type="alphaUcParenR"/>
            </a:pPr>
            <a:r>
              <a:rPr lang="en-US" sz="3200" dirty="0" smtClean="0"/>
              <a:t>Body Language</a:t>
            </a:r>
            <a:endParaRPr lang="en-US" sz="3200" dirty="0"/>
          </a:p>
        </p:txBody>
      </p:sp>
    </p:spTree>
    <p:extLst>
      <p:ext uri="{BB962C8B-B14F-4D97-AF65-F5344CB8AC3E}">
        <p14:creationId xmlns:p14="http://schemas.microsoft.com/office/powerpoint/2010/main" val="752115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35045426"/>
              </p:ext>
            </p:extLst>
          </p:nvPr>
        </p:nvGraphicFramePr>
        <p:xfrm>
          <a:off x="1265275" y="1282405"/>
          <a:ext cx="7708604" cy="42677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4779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Why is Communication Important?</a:t>
            </a:r>
            <a:endParaRPr lang="en-US" b="1" dirty="0"/>
          </a:p>
        </p:txBody>
      </p:sp>
      <p:sp>
        <p:nvSpPr>
          <p:cNvPr id="3" name="Content Placeholder 2"/>
          <p:cNvSpPr>
            <a:spLocks noGrp="1"/>
          </p:cNvSpPr>
          <p:nvPr>
            <p:ph idx="1"/>
          </p:nvPr>
        </p:nvSpPr>
        <p:spPr>
          <a:xfrm>
            <a:off x="677334" y="2160589"/>
            <a:ext cx="8596668" cy="4559188"/>
          </a:xfrm>
        </p:spPr>
        <p:txBody>
          <a:bodyPr>
            <a:normAutofit/>
          </a:bodyPr>
          <a:lstStyle/>
          <a:p>
            <a:pPr lvl="0"/>
            <a:r>
              <a:rPr lang="en-CA" sz="3200" b="1" dirty="0"/>
              <a:t>Relationships</a:t>
            </a:r>
            <a:r>
              <a:rPr lang="en-CA" sz="3200" dirty="0"/>
              <a:t> are built on </a:t>
            </a:r>
            <a:r>
              <a:rPr lang="en-CA" sz="3200" dirty="0" smtClean="0"/>
              <a:t>communication.</a:t>
            </a:r>
          </a:p>
          <a:p>
            <a:pPr lvl="0"/>
            <a:r>
              <a:rPr lang="en-CA" sz="3200" dirty="0" smtClean="0"/>
              <a:t>Communication </a:t>
            </a:r>
            <a:r>
              <a:rPr lang="en-CA" sz="3200" dirty="0"/>
              <a:t>is the </a:t>
            </a:r>
            <a:r>
              <a:rPr lang="en-CA" sz="3200" b="1" dirty="0"/>
              <a:t>bridge</a:t>
            </a:r>
            <a:r>
              <a:rPr lang="en-CA" sz="3200" dirty="0"/>
              <a:t> that connects </a:t>
            </a:r>
            <a:r>
              <a:rPr lang="en-CA" sz="3200" b="1" dirty="0"/>
              <a:t>people</a:t>
            </a:r>
            <a:r>
              <a:rPr lang="en-CA" sz="3200" dirty="0"/>
              <a:t>. When it breaks down, relationships </a:t>
            </a:r>
            <a:r>
              <a:rPr lang="en-CA" sz="3200" b="1" dirty="0"/>
              <a:t>break</a:t>
            </a:r>
            <a:r>
              <a:rPr lang="en-CA" sz="3200" dirty="0"/>
              <a:t> </a:t>
            </a:r>
            <a:r>
              <a:rPr lang="en-CA" sz="3200" dirty="0" smtClean="0"/>
              <a:t>down.</a:t>
            </a:r>
            <a:endParaRPr lang="en-US" sz="3200" dirty="0"/>
          </a:p>
          <a:p>
            <a:pPr lvl="0"/>
            <a:r>
              <a:rPr lang="en-CA" sz="3200" dirty="0"/>
              <a:t>Good communication requires a </a:t>
            </a:r>
            <a:r>
              <a:rPr lang="en-CA" sz="3200" b="1" dirty="0"/>
              <a:t>receptive</a:t>
            </a:r>
            <a:r>
              <a:rPr lang="en-CA" sz="3200" dirty="0"/>
              <a:t>, open </a:t>
            </a:r>
            <a:r>
              <a:rPr lang="en-CA" sz="3200" b="1" dirty="0"/>
              <a:t>mind</a:t>
            </a:r>
            <a:r>
              <a:rPr lang="en-CA" sz="3200" dirty="0"/>
              <a:t> and the attitudes of </a:t>
            </a:r>
            <a:r>
              <a:rPr lang="en-CA" sz="3200" b="1" dirty="0"/>
              <a:t>trust</a:t>
            </a:r>
            <a:r>
              <a:rPr lang="en-CA" sz="3200" dirty="0"/>
              <a:t>, </a:t>
            </a:r>
            <a:r>
              <a:rPr lang="en-CA" sz="3200" b="1" dirty="0"/>
              <a:t>hope</a:t>
            </a:r>
            <a:r>
              <a:rPr lang="en-CA" sz="3200" dirty="0"/>
              <a:t> and </a:t>
            </a:r>
            <a:r>
              <a:rPr lang="en-CA" sz="3200" b="1" dirty="0"/>
              <a:t>acceptance</a:t>
            </a:r>
            <a:r>
              <a:rPr lang="en-CA" sz="3200" dirty="0"/>
              <a:t>. </a:t>
            </a:r>
            <a:endParaRPr lang="en-US" sz="3200" dirty="0"/>
          </a:p>
        </p:txBody>
      </p:sp>
    </p:spTree>
    <p:extLst>
      <p:ext uri="{BB962C8B-B14F-4D97-AF65-F5344CB8AC3E}">
        <p14:creationId xmlns:p14="http://schemas.microsoft.com/office/powerpoint/2010/main" val="231814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0624"/>
            <a:ext cx="8596668" cy="719470"/>
          </a:xfrm>
        </p:spPr>
        <p:txBody>
          <a:bodyPr/>
          <a:lstStyle/>
          <a:p>
            <a:pPr algn="ctr"/>
            <a:r>
              <a:rPr lang="en-US" dirty="0" smtClean="0"/>
              <a:t>Communication Attitudes</a:t>
            </a:r>
            <a:endParaRPr lang="en-US" dirty="0"/>
          </a:p>
        </p:txBody>
      </p:sp>
      <p:sp>
        <p:nvSpPr>
          <p:cNvPr id="3" name="Content Placeholder 2"/>
          <p:cNvSpPr>
            <a:spLocks noGrp="1"/>
          </p:cNvSpPr>
          <p:nvPr>
            <p:ph idx="1"/>
          </p:nvPr>
        </p:nvSpPr>
        <p:spPr>
          <a:xfrm>
            <a:off x="677334" y="1477927"/>
            <a:ext cx="8596668" cy="5135524"/>
          </a:xfrm>
        </p:spPr>
        <p:txBody>
          <a:bodyPr>
            <a:normAutofit fontScale="92500" lnSpcReduction="20000"/>
          </a:bodyPr>
          <a:lstStyle/>
          <a:p>
            <a:pPr marL="0" lvl="0" indent="0">
              <a:buNone/>
            </a:pPr>
            <a:r>
              <a:rPr lang="en-CA" sz="2800" dirty="0" smtClean="0"/>
              <a:t>The following three </a:t>
            </a:r>
            <a:r>
              <a:rPr lang="en-CA" sz="2800" dirty="0"/>
              <a:t>attitudes </a:t>
            </a:r>
            <a:r>
              <a:rPr lang="en-CA" sz="2800" dirty="0" smtClean="0"/>
              <a:t>are required for good communication:</a:t>
            </a:r>
            <a:endParaRPr lang="en-US" sz="2800" dirty="0"/>
          </a:p>
          <a:p>
            <a:pPr marL="0" indent="0">
              <a:buNone/>
            </a:pPr>
            <a:endParaRPr lang="en-US" sz="2800" dirty="0"/>
          </a:p>
          <a:p>
            <a:r>
              <a:rPr lang="en-CA" sz="2800" b="1" dirty="0"/>
              <a:t>1. </a:t>
            </a:r>
            <a:r>
              <a:rPr lang="en-CA" sz="2800" b="1" dirty="0" smtClean="0"/>
              <a:t>Trust:</a:t>
            </a:r>
            <a:r>
              <a:rPr lang="en-CA" sz="2800" b="1" dirty="0"/>
              <a:t>	We act on the assumption that the other person will not disappoint us or hurt us (Element of risk).</a:t>
            </a:r>
            <a:endParaRPr lang="en-US" sz="2800" b="1" dirty="0"/>
          </a:p>
          <a:p>
            <a:r>
              <a:rPr lang="en-CA" sz="2800" b="1" dirty="0"/>
              <a:t>2. </a:t>
            </a:r>
            <a:r>
              <a:rPr lang="en-CA" sz="2800" b="1" dirty="0" smtClean="0"/>
              <a:t>Hope:</a:t>
            </a:r>
            <a:r>
              <a:rPr lang="en-CA" sz="2800" b="1" dirty="0"/>
              <a:t>	This is our readiness to respond to a person without necessarily knowing exactly what the outcome of communicating will be (Sense of adventure).</a:t>
            </a:r>
            <a:endParaRPr lang="en-US" sz="2800" b="1" dirty="0"/>
          </a:p>
          <a:p>
            <a:r>
              <a:rPr lang="en-CA" sz="2800" b="1" dirty="0"/>
              <a:t>3. </a:t>
            </a:r>
            <a:r>
              <a:rPr lang="en-CA" sz="2800" b="1" dirty="0" smtClean="0"/>
              <a:t>Acceptance:</a:t>
            </a:r>
            <a:r>
              <a:rPr lang="en-CA" sz="2800" b="1" dirty="0"/>
              <a:t>	We need to accept people as they are, in their uniqueness and specialness, in order to have an interchange of experience and understanding with them (Openness to others).</a:t>
            </a:r>
            <a:endParaRPr lang="en-US" sz="2800" b="1" dirty="0"/>
          </a:p>
          <a:p>
            <a:pPr marL="0" indent="0">
              <a:buNone/>
            </a:pPr>
            <a:endParaRPr lang="en-US" dirty="0"/>
          </a:p>
        </p:txBody>
      </p:sp>
    </p:spTree>
    <p:extLst>
      <p:ext uri="{BB962C8B-B14F-4D97-AF65-F5344CB8AC3E}">
        <p14:creationId xmlns:p14="http://schemas.microsoft.com/office/powerpoint/2010/main" val="1806397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62</TotalTime>
  <Words>510</Words>
  <Application>Microsoft Office PowerPoint</Application>
  <PresentationFormat>Widescreen</PresentationFormat>
  <Paragraphs>105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Times New Roman</vt:lpstr>
      <vt:lpstr>Trebuchet MS</vt:lpstr>
      <vt:lpstr>Wingdings 3</vt:lpstr>
      <vt:lpstr>Facet</vt:lpstr>
      <vt:lpstr>Communication</vt:lpstr>
      <vt:lpstr>PowerPoint Presentation</vt:lpstr>
      <vt:lpstr>A Definition for Communication</vt:lpstr>
      <vt:lpstr>PowerPoint Presentation</vt:lpstr>
      <vt:lpstr>PowerPoint Presentation</vt:lpstr>
      <vt:lpstr>PowerPoint Presentation</vt:lpstr>
      <vt:lpstr>PowerPoint Presentation</vt:lpstr>
      <vt:lpstr>Why is Communication Important?</vt:lpstr>
      <vt:lpstr>Communication Attitudes</vt:lpstr>
      <vt:lpstr>The Christian Connection to Communication </vt:lpstr>
      <vt:lpstr>PowerPoint Presentation</vt:lpstr>
      <vt:lpstr>Prophets: Faithful Men and Women</vt:lpstr>
      <vt:lpstr>Isaiah: An Example of a Prophet</vt:lpstr>
      <vt:lpstr>Reflection Questions:</vt:lpstr>
    </vt:vector>
  </TitlesOfParts>
  <Company>LDCSB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Kelly A</dc:creator>
  <cp:lastModifiedBy>User</cp:lastModifiedBy>
  <cp:revision>13</cp:revision>
  <dcterms:created xsi:type="dcterms:W3CDTF">2016-05-11T14:12:06Z</dcterms:created>
  <dcterms:modified xsi:type="dcterms:W3CDTF">2016-05-15T21:59:19Z</dcterms:modified>
</cp:coreProperties>
</file>