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Contracts vs Covenants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61699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inai6000.net/wp-content/uploads/2015/03/God_s_Covenant_with_Abraham2d91e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820" y="886383"/>
            <a:ext cx="9436676" cy="505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47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Contracts vs Covenants</a:t>
            </a:r>
            <a:endParaRPr lang="en-CA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smtClean="0"/>
              <a:t>Contracts:</a:t>
            </a:r>
            <a:endParaRPr lang="en-CA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Deal with things</a:t>
            </a:r>
          </a:p>
          <a:p>
            <a:r>
              <a:rPr lang="en-CA" dirty="0"/>
              <a:t>Engages the services of people</a:t>
            </a:r>
          </a:p>
          <a:p>
            <a:r>
              <a:rPr lang="en-CA" dirty="0"/>
              <a:t>Made for a stipulated period of time</a:t>
            </a:r>
          </a:p>
          <a:p>
            <a:r>
              <a:rPr lang="en-CA" dirty="0"/>
              <a:t>Can be broken with material loss to the contracting parties</a:t>
            </a:r>
          </a:p>
          <a:p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b="1" dirty="0" smtClean="0"/>
              <a:t>Covenants:</a:t>
            </a:r>
            <a:endParaRPr lang="en-CA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Deal with people</a:t>
            </a:r>
          </a:p>
          <a:p>
            <a:r>
              <a:rPr lang="en-CA" dirty="0"/>
              <a:t>Engage people</a:t>
            </a:r>
          </a:p>
          <a:p>
            <a:r>
              <a:rPr lang="en-CA" dirty="0"/>
              <a:t>Are forever</a:t>
            </a:r>
          </a:p>
          <a:p>
            <a:r>
              <a:rPr lang="en-CA" dirty="0"/>
              <a:t>Cannot be broken, but if violated, they result in loss and broken hearts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00964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Contracts vs Covenants</a:t>
            </a:r>
            <a:endParaRPr lang="en-CA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smtClean="0"/>
              <a:t>Contracts:</a:t>
            </a:r>
            <a:endParaRPr lang="en-CA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/>
              <a:t>Are secular (non-religious) affairs and belong to the market place</a:t>
            </a:r>
          </a:p>
          <a:p>
            <a:r>
              <a:rPr lang="en-CA" dirty="0"/>
              <a:t>Are best understood by lawyers</a:t>
            </a:r>
          </a:p>
          <a:p>
            <a:r>
              <a:rPr lang="en-CA" dirty="0"/>
              <a:t>Are witnessed by people with the state who carries out the action</a:t>
            </a:r>
          </a:p>
          <a:p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b="1" dirty="0" smtClean="0"/>
              <a:t>Covenants:</a:t>
            </a:r>
            <a:endParaRPr lang="en-CA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Are </a:t>
            </a:r>
            <a:r>
              <a:rPr lang="en-CA" dirty="0" smtClean="0"/>
              <a:t>sacred </a:t>
            </a:r>
            <a:r>
              <a:rPr lang="en-CA" dirty="0"/>
              <a:t>affairs and belong to the </a:t>
            </a:r>
            <a:r>
              <a:rPr lang="en-CA" dirty="0" smtClean="0"/>
              <a:t>heart, </a:t>
            </a:r>
            <a:r>
              <a:rPr lang="en-CA" dirty="0"/>
              <a:t>the temple, or the church</a:t>
            </a:r>
          </a:p>
          <a:p>
            <a:r>
              <a:rPr lang="en-CA" dirty="0"/>
              <a:t>Are appreciated by people who study God</a:t>
            </a:r>
          </a:p>
          <a:p>
            <a:r>
              <a:rPr lang="en-CA" dirty="0"/>
              <a:t>Are witnessed by God, who carries out the action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58352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</TotalTime>
  <Words>125</Words>
  <Application>Microsoft Office PowerPoint</Application>
  <PresentationFormat>Widescreen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Garamond</vt:lpstr>
      <vt:lpstr>Organic</vt:lpstr>
      <vt:lpstr>Contracts vs Covenants</vt:lpstr>
      <vt:lpstr>PowerPoint Presentation</vt:lpstr>
      <vt:lpstr>Contracts vs Covenants</vt:lpstr>
      <vt:lpstr>Contracts vs Covenants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</cp:revision>
  <dcterms:created xsi:type="dcterms:W3CDTF">2015-09-21T23:32:21Z</dcterms:created>
  <dcterms:modified xsi:type="dcterms:W3CDTF">2015-09-21T23:41:49Z</dcterms:modified>
</cp:coreProperties>
</file>