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Discipleship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Discipleship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b="1" dirty="0" smtClean="0"/>
              <a:t>To be a disciple is to follow Jesus in each moment, each situation, in every aspect of our life.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Being a disciple is not always an easy thing to do.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067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Scripture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 Read the following Scripture passages and then explain how each passage conveys discipleship.  Write your ideas in your notebook.</a:t>
            </a:r>
          </a:p>
          <a:p>
            <a:r>
              <a:rPr lang="en-US" sz="2800" dirty="0" smtClean="0"/>
              <a:t>Passages: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Matthew 9:35-38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Matthew 10: 1-31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720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Matthew 9: 35-38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Being a disciple is like being a laborer.</a:t>
            </a:r>
          </a:p>
          <a:p>
            <a:r>
              <a:rPr lang="en-US" sz="3200" dirty="0" smtClean="0"/>
              <a:t>Disciples do the work of the Lord.</a:t>
            </a:r>
          </a:p>
          <a:p>
            <a:r>
              <a:rPr lang="en-US" sz="3200" dirty="0" smtClean="0"/>
              <a:t>Disciples help maintain God’s harvest (creation).</a:t>
            </a:r>
          </a:p>
          <a:p>
            <a:r>
              <a:rPr lang="en-US" sz="3200" dirty="0" smtClean="0"/>
              <a:t>Disciples spread the good news of God’s Kingdom and provide healing.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6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74" y="248093"/>
            <a:ext cx="8596668" cy="740736"/>
          </a:xfrm>
        </p:spPr>
        <p:txBody>
          <a:bodyPr/>
          <a:lstStyle/>
          <a:p>
            <a:pPr algn="ctr"/>
            <a:r>
              <a:rPr lang="en-US" b="1" dirty="0" smtClean="0"/>
              <a:t>Matthew 10: 1-31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88829"/>
            <a:ext cx="8596668" cy="563525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Disciples were given healing powers (</a:t>
            </a:r>
            <a:r>
              <a:rPr lang="en-US" sz="2800" dirty="0" err="1" smtClean="0"/>
              <a:t>eg</a:t>
            </a:r>
            <a:r>
              <a:rPr lang="en-US" sz="2800" dirty="0" smtClean="0"/>
              <a:t>. Acting as exorcists, healing illnesses, etc.).</a:t>
            </a:r>
          </a:p>
          <a:p>
            <a:r>
              <a:rPr lang="en-US" sz="2800" dirty="0" smtClean="0"/>
              <a:t>Disciples must find the “lost sheep” and proclaim the good news (“the kingdom is near”).</a:t>
            </a:r>
          </a:p>
          <a:p>
            <a:r>
              <a:rPr lang="en-US" sz="2800" dirty="0" smtClean="0"/>
              <a:t>They must not accept a monetary reward.</a:t>
            </a:r>
          </a:p>
          <a:p>
            <a:r>
              <a:rPr lang="en-US" sz="2800" dirty="0" smtClean="0"/>
              <a:t>Disciples should look for righteous people.</a:t>
            </a:r>
          </a:p>
          <a:p>
            <a:r>
              <a:rPr lang="en-US" sz="2800" dirty="0" smtClean="0"/>
              <a:t>It is important that disciples not dwell on those who reject them.</a:t>
            </a:r>
          </a:p>
          <a:p>
            <a:r>
              <a:rPr lang="en-US" sz="2800" dirty="0" smtClean="0"/>
              <a:t>The Holy Spirit works through the disciples.</a:t>
            </a:r>
          </a:p>
          <a:p>
            <a:r>
              <a:rPr lang="en-US" sz="2800" dirty="0" smtClean="0"/>
              <a:t>The disciples will be saved if they stay faithful.</a:t>
            </a:r>
          </a:p>
          <a:p>
            <a:r>
              <a:rPr lang="en-US" sz="2800" dirty="0" smtClean="0"/>
              <a:t>Disciples are like teachers.</a:t>
            </a:r>
          </a:p>
          <a:p>
            <a:r>
              <a:rPr lang="en-US" sz="2800" dirty="0" smtClean="0"/>
              <a:t>Evil must be avoided.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44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207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Discipleship</vt:lpstr>
      <vt:lpstr>Discipleship</vt:lpstr>
      <vt:lpstr>Scripture Activity</vt:lpstr>
      <vt:lpstr>Matthew 9: 35-38</vt:lpstr>
      <vt:lpstr>Matthew 10: 1-31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4</cp:revision>
  <dcterms:created xsi:type="dcterms:W3CDTF">2016-06-15T13:46:50Z</dcterms:created>
  <dcterms:modified xsi:type="dcterms:W3CDTF">2016-06-15T13:56:30Z</dcterms:modified>
</cp:coreProperties>
</file>