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4C9A-8E93-48ED-BC12-C5760A127E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/>
              <a:t>Five important actions of the church</a:t>
            </a:r>
          </a:p>
        </p:txBody>
      </p:sp>
    </p:spTree>
    <p:extLst>
      <p:ext uri="{BB962C8B-B14F-4D97-AF65-F5344CB8AC3E}">
        <p14:creationId xmlns:p14="http://schemas.microsoft.com/office/powerpoint/2010/main" val="377409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69F6-5D2E-439B-B964-D00D991F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The Catholic church proclaims jesus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4A92A-77EA-45AE-8115-ADB29EEA4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The Church keeps alive the memory of Jesus, proclaiming that Jesus is present in peoples’ lives and in history.</a:t>
            </a:r>
          </a:p>
          <a:p>
            <a:r>
              <a:rPr lang="en-US" sz="2800" dirty="0"/>
              <a:t> The Holy spirit dwells in the hearts of believers.</a:t>
            </a:r>
          </a:p>
          <a:p>
            <a:r>
              <a:rPr lang="en-US" sz="2800" dirty="0"/>
              <a:t> The Church preaches the good news of Jesus in all new circumstances of life and continues to look for new ways to tell and live Jesus’ story.</a:t>
            </a:r>
          </a:p>
        </p:txBody>
      </p:sp>
      <p:pic>
        <p:nvPicPr>
          <p:cNvPr id="1026" name="Picture 2" descr="Image result for megaphone">
            <a:extLst>
              <a:ext uri="{FF2B5EF4-FFF2-40B4-BE49-F238E27FC236}">
                <a16:creationId xmlns:a16="http://schemas.microsoft.com/office/drawing/2014/main" id="{DA29075F-4CE2-4F16-A699-28D54404A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446836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82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5FEEF-87F7-43DE-B6E9-E8A1A2D6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catholic church worships Christ through the sacraments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87794-ABED-4EFD-B1CB-8C374BDF9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46092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600" dirty="0"/>
              <a:t>The Church celebrates life and love through the sacraments.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Through Baptism and Confirmation, the Church makes Christ present by initiating people into his life, death, and resurrection.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We celebrate the memory of Christ each Sunday in the Eucharist.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 In the name of Christ we forgive, heal, call for faith leaders, and preside when Christians seek to place Christ in the centre of their married life together.</a:t>
            </a:r>
          </a:p>
        </p:txBody>
      </p:sp>
      <p:pic>
        <p:nvPicPr>
          <p:cNvPr id="2050" name="Picture 2" descr="Image result for sacrament">
            <a:extLst>
              <a:ext uri="{FF2B5EF4-FFF2-40B4-BE49-F238E27FC236}">
                <a16:creationId xmlns:a16="http://schemas.microsoft.com/office/drawing/2014/main" id="{CC576DDF-770A-4DE5-9A18-54E5D38DF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753" y="5616639"/>
            <a:ext cx="3073399" cy="99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78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9ECC7-4C72-4496-BF61-1F611047F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The catholic church forms a communion of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045FA-3704-4139-91DF-2B6B66592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19092"/>
          </a:xfrm>
        </p:spPr>
        <p:txBody>
          <a:bodyPr>
            <a:normAutofit/>
          </a:bodyPr>
          <a:lstStyle/>
          <a:p>
            <a:r>
              <a:rPr lang="en-US" sz="2800" dirty="0"/>
              <a:t> Church means “a religious assembly of people.”</a:t>
            </a:r>
          </a:p>
          <a:p>
            <a:r>
              <a:rPr lang="en-US" sz="2800" dirty="0"/>
              <a:t> The Church is made up of God’s holy people.</a:t>
            </a:r>
          </a:p>
          <a:p>
            <a:r>
              <a:rPr lang="en-US" sz="2800" dirty="0"/>
              <a:t> As a Church, our main task is to bring about a spiritual and physical communion of all people with God.</a:t>
            </a:r>
          </a:p>
          <a:p>
            <a:r>
              <a:rPr lang="en-US" sz="2800" dirty="0"/>
              <a:t> The Spirit transforms us into a community of love, justice, compassion, and courage.</a:t>
            </a:r>
          </a:p>
          <a:p>
            <a:r>
              <a:rPr lang="en-US" sz="2800" dirty="0"/>
              <a:t> The community is then a sign of the presence of Jesus and the Spirit in the world.</a:t>
            </a:r>
          </a:p>
        </p:txBody>
      </p:sp>
      <p:pic>
        <p:nvPicPr>
          <p:cNvPr id="3074" name="Picture 2" descr="Image result for community faith">
            <a:extLst>
              <a:ext uri="{FF2B5EF4-FFF2-40B4-BE49-F238E27FC236}">
                <a16:creationId xmlns:a16="http://schemas.microsoft.com/office/drawing/2014/main" id="{458D9436-84FA-440D-94B9-442E4665F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023" y="654558"/>
            <a:ext cx="2059224" cy="208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69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4FF3-1F9C-49B1-84F8-6817DF11B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The Catholic Church Gives Witness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4D8F-8593-4C7B-8EB7-8DCE1B0FA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The message of salvation, healing, forgiveness, and love must be conveyed to the world by what the Church does as well as what it says.</a:t>
            </a:r>
          </a:p>
          <a:p>
            <a:r>
              <a:rPr lang="en-US" sz="2800" dirty="0"/>
              <a:t> This is a difficult task that takes a lifetime to accomplish.</a:t>
            </a:r>
          </a:p>
          <a:p>
            <a:r>
              <a:rPr lang="en-US" sz="2800" dirty="0"/>
              <a:t> To be faithful to the gospel means that we must live it.</a:t>
            </a:r>
          </a:p>
          <a:p>
            <a:r>
              <a:rPr lang="en-US" sz="2800" dirty="0"/>
              <a:t> Catholics must always ask how they can best live the reality of Christ in their daily lives.</a:t>
            </a:r>
          </a:p>
        </p:txBody>
      </p:sp>
      <p:pic>
        <p:nvPicPr>
          <p:cNvPr id="4" name="Picture 2" descr="Image result for faith in action">
            <a:extLst>
              <a:ext uri="{FF2B5EF4-FFF2-40B4-BE49-F238E27FC236}">
                <a16:creationId xmlns:a16="http://schemas.microsoft.com/office/drawing/2014/main" id="{977590FF-E443-4905-BA58-82A0CECA0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775" y="5172529"/>
            <a:ext cx="1859953" cy="14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38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ACCF-8B68-41AB-A6A5-AF293273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The Catholic Church serves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552F9-5F21-4094-BB60-2AF718FAB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The Church follows the example of Jesus, who came not to rule but to serve.</a:t>
            </a:r>
          </a:p>
          <a:p>
            <a:r>
              <a:rPr lang="en-US" sz="2800" dirty="0"/>
              <a:t> By serving the people of the world, we draw closer to the Kingdom of God.</a:t>
            </a:r>
          </a:p>
          <a:p>
            <a:r>
              <a:rPr lang="en-US" sz="2800" dirty="0"/>
              <a:t> The Church aims to make an extra effort to serve those who are less fortunate.</a:t>
            </a:r>
          </a:p>
        </p:txBody>
      </p:sp>
      <p:pic>
        <p:nvPicPr>
          <p:cNvPr id="4100" name="Picture 4" descr="Image result for serving others clipart">
            <a:extLst>
              <a:ext uri="{FF2B5EF4-FFF2-40B4-BE49-F238E27FC236}">
                <a16:creationId xmlns:a16="http://schemas.microsoft.com/office/drawing/2014/main" id="{98D13C2D-4717-4F86-9E8D-263F7347F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013" y="195455"/>
            <a:ext cx="2812625" cy="189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05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18D73-C6AD-47D1-B953-90DD3764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BF16-CF93-4D3C-BF27-8AD1A8504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Canadian Conference of Catholic Bishops. </a:t>
            </a:r>
            <a:r>
              <a:rPr lang="en-US" i="1" dirty="0"/>
              <a:t>Christ and Culture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732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60</TotalTime>
  <Words>413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Rockwell</vt:lpstr>
      <vt:lpstr>Rockwell Condensed</vt:lpstr>
      <vt:lpstr>Wingdings</vt:lpstr>
      <vt:lpstr>Wood Type</vt:lpstr>
      <vt:lpstr>Five important actions of the church</vt:lpstr>
      <vt:lpstr>1. The Catholic church proclaims jesus christ</vt:lpstr>
      <vt:lpstr>2. The catholic church worships Christ through the sacraments</vt:lpstr>
      <vt:lpstr>3. The catholic church forms a communion of people</vt:lpstr>
      <vt:lpstr>4. The Catholic Church Gives Witness</vt:lpstr>
      <vt:lpstr>5. The Catholic Church serves</vt:lpstr>
      <vt:lpstr>Source: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important actions of the church</dc:title>
  <dc:creator>Williams, Kelly A</dc:creator>
  <cp:lastModifiedBy>Williams, Kelly A</cp:lastModifiedBy>
  <cp:revision>34</cp:revision>
  <dcterms:created xsi:type="dcterms:W3CDTF">2018-03-22T12:54:37Z</dcterms:created>
  <dcterms:modified xsi:type="dcterms:W3CDTF">2018-03-22T13:55:34Z</dcterms:modified>
</cp:coreProperties>
</file>