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16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FACCB714-B9B9-437F-AFB8-142A98AEBEDD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9651F052-7F21-43AD-A043-84A6D4C45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8242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6/10/2016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6/10/2016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6/10/2016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6/10/2016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6/10/2016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6/10/2016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6/10/2016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6/10/2016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6/10/2016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6/10/2016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6/10/2016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6/10/2016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Forming a Catholic Conscience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9163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Discussion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What is your conscience?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Who is the voice of your conscience?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Why might it be difficult to listen to your conscience?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5991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The </a:t>
            </a:r>
            <a:r>
              <a:rPr lang="en-US" b="1" dirty="0" smtClean="0"/>
              <a:t>Components of Moral Problems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Every moral problem consists of: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/>
              <a:t>The moral object </a:t>
            </a:r>
            <a:r>
              <a:rPr lang="en-US" sz="3200" dirty="0" smtClean="0"/>
              <a:t>(what) – the action being contemplated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/>
              <a:t>The intention </a:t>
            </a:r>
            <a:r>
              <a:rPr lang="en-US" sz="3200" dirty="0" smtClean="0"/>
              <a:t>(why) – the motive, the one doing the action, had in mind when performing it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/>
              <a:t>The circumstance </a:t>
            </a:r>
            <a:r>
              <a:rPr lang="en-US" sz="3200" dirty="0" smtClean="0"/>
              <a:t>(who, where, when, and how) – which gives colour and texture to the moral object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1549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Two Important Principles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1. </a:t>
            </a:r>
            <a:r>
              <a:rPr lang="en-US" sz="3200" b="1" dirty="0" smtClean="0"/>
              <a:t>The end does not justify the means.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 </a:t>
            </a:r>
            <a:r>
              <a:rPr lang="en-US" sz="3200" dirty="0" smtClean="0"/>
              <a:t>A good end does not justify an evil means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/>
              <a:t>Example: robbing a bank to give money to the poor</a:t>
            </a:r>
          </a:p>
          <a:p>
            <a:pPr marL="0" indent="0">
              <a:buNone/>
            </a:pPr>
            <a:r>
              <a:rPr lang="en-US" sz="3200" dirty="0" smtClean="0"/>
              <a:t>2. </a:t>
            </a:r>
            <a:r>
              <a:rPr lang="en-US" sz="3200" b="1" dirty="0" smtClean="0"/>
              <a:t>If any of the elements in an act are evil, the action itself is considered wrong</a:t>
            </a:r>
            <a:r>
              <a:rPr lang="en-US" sz="3200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/>
              <a:t> The </a:t>
            </a:r>
            <a:r>
              <a:rPr lang="en-US" sz="3200" dirty="0" smtClean="0"/>
              <a:t>moral object, intention, and circumstances must be good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7793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The See Judge Act Evaluate Model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45338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See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</a:t>
            </a:r>
            <a:r>
              <a:rPr lang="en-US" sz="2800" dirty="0" smtClean="0"/>
              <a:t>Is there a decision to be made?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</a:t>
            </a:r>
            <a:r>
              <a:rPr lang="en-US" sz="2800" dirty="0" smtClean="0"/>
              <a:t>Who will the decision affect?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</a:t>
            </a:r>
            <a:r>
              <a:rPr lang="en-US" sz="2800" dirty="0" smtClean="0"/>
              <a:t>Is it a moral decision? (Does it have anything to do with loving God, myself, or others?)</a:t>
            </a:r>
          </a:p>
        </p:txBody>
      </p:sp>
    </p:spTree>
    <p:extLst>
      <p:ext uri="{BB962C8B-B14F-4D97-AF65-F5344CB8AC3E}">
        <p14:creationId xmlns:p14="http://schemas.microsoft.com/office/powerpoint/2010/main" val="98808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The See Judge Act Evaluate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/>
              <a:t>Judge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Analyze the </a:t>
            </a:r>
            <a:r>
              <a:rPr lang="en-US" sz="2800" dirty="0" smtClean="0"/>
              <a:t>options – use your </a:t>
            </a:r>
            <a:r>
              <a:rPr lang="en-US" sz="2800" b="1" dirty="0" smtClean="0"/>
              <a:t>conscience</a:t>
            </a:r>
            <a:endParaRPr lang="en-US" sz="28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Ask what the Church teaches using the </a:t>
            </a:r>
            <a:r>
              <a:rPr lang="en-US" sz="2800" b="1" dirty="0" smtClean="0"/>
              <a:t>Catechism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</a:t>
            </a:r>
            <a:r>
              <a:rPr lang="en-US" sz="2800" dirty="0" smtClean="0"/>
              <a:t>Learn from the experience of committed Catholics: the </a:t>
            </a:r>
            <a:r>
              <a:rPr lang="en-US" sz="2800" b="1" dirty="0" smtClean="0"/>
              <a:t>Tradition</a:t>
            </a:r>
            <a:r>
              <a:rPr lang="en-US" sz="2800" dirty="0" smtClean="0"/>
              <a:t> of the Church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</a:t>
            </a:r>
            <a:r>
              <a:rPr lang="en-US" sz="2800" dirty="0" smtClean="0"/>
              <a:t>Determine what the bible says: the </a:t>
            </a:r>
            <a:r>
              <a:rPr lang="en-US" sz="2800" b="1" dirty="0" smtClean="0"/>
              <a:t>Magisterium </a:t>
            </a:r>
            <a:r>
              <a:rPr lang="en-US" sz="2800" dirty="0" smtClean="0"/>
              <a:t>(Teaching authority of the Church)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43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The See Judge Act Evaluate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Act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</a:t>
            </a:r>
            <a:r>
              <a:rPr lang="en-US" sz="2800" dirty="0" smtClean="0"/>
              <a:t>Determine what the most </a:t>
            </a:r>
            <a:r>
              <a:rPr lang="en-US" sz="2800" b="1" dirty="0" smtClean="0"/>
              <a:t>loving</a:t>
            </a:r>
            <a:r>
              <a:rPr lang="en-US" sz="2800" dirty="0" smtClean="0"/>
              <a:t> thing to do is.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b="1" dirty="0" smtClean="0"/>
              <a:t>Evaluate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</a:t>
            </a:r>
            <a:r>
              <a:rPr lang="en-US" sz="2800" dirty="0" smtClean="0"/>
              <a:t>How did my decision affect my relationship with God, myself, and others?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0764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310</TotalTime>
  <Words>295</Words>
  <Application>Microsoft Office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Wingdings</vt:lpstr>
      <vt:lpstr>Retrospect</vt:lpstr>
      <vt:lpstr>Forming a Catholic Conscience</vt:lpstr>
      <vt:lpstr>Discussion</vt:lpstr>
      <vt:lpstr>The Components of Moral Problems</vt:lpstr>
      <vt:lpstr>Two Important Principles</vt:lpstr>
      <vt:lpstr>The See Judge Act Evaluate Model</vt:lpstr>
      <vt:lpstr>The See Judge Act Evaluate Model</vt:lpstr>
      <vt:lpstr>The See Judge Act Evaluate Model</vt:lpstr>
    </vt:vector>
  </TitlesOfParts>
  <Company>LDCSB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Williams, Kelly A</dc:creator>
  <cp:lastModifiedBy>Williams, Kelly A</cp:lastModifiedBy>
  <cp:revision>13</cp:revision>
  <cp:lastPrinted>2015-06-09T15:20:45Z</cp:lastPrinted>
  <dcterms:created xsi:type="dcterms:W3CDTF">2015-06-09T11:52:48Z</dcterms:created>
  <dcterms:modified xsi:type="dcterms:W3CDTF">2016-06-10T18:31:33Z</dcterms:modified>
</cp:coreProperties>
</file>