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>
                <a:latin typeface="+mn-lt"/>
              </a:rPr>
              <a:t>Are Today’s Youth Interested in Jesus?</a:t>
            </a:r>
            <a:endParaRPr lang="en-CA" dirty="0">
              <a:latin typeface="+mn-lt"/>
            </a:endParaRPr>
          </a:p>
        </p:txBody>
      </p:sp>
      <p:pic>
        <p:nvPicPr>
          <p:cNvPr id="1026" name="Picture 2" descr="http://cliparts.co/cliparts/8Tx/KnL/8TxKnLLk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16" y="4423789"/>
            <a:ext cx="2030927" cy="215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Think-pair-share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400" dirty="0"/>
              <a:t>With a partner, consider the level of interest in Jesus among today’s youth.  Decide what percentage of today’s youth fit under each category </a:t>
            </a:r>
            <a:r>
              <a:rPr lang="en-CA" sz="2400" dirty="0" smtClean="0"/>
              <a:t>on the right (</a:t>
            </a:r>
            <a:r>
              <a:rPr lang="en-CA" sz="2400" dirty="0" err="1" smtClean="0"/>
              <a:t>eg</a:t>
            </a:r>
            <a:r>
              <a:rPr lang="en-CA" sz="2400" dirty="0"/>
              <a:t>. </a:t>
            </a:r>
            <a:r>
              <a:rPr lang="en-CA" sz="2400" dirty="0" smtClean="0"/>
              <a:t>You may think 10</a:t>
            </a:r>
            <a:r>
              <a:rPr lang="en-CA" sz="2400" dirty="0"/>
              <a:t>% </a:t>
            </a:r>
            <a:r>
              <a:rPr lang="en-CA" sz="2400" dirty="0" smtClean="0"/>
              <a:t>of youth are </a:t>
            </a:r>
            <a:r>
              <a:rPr lang="en-CA" sz="2400" dirty="0"/>
              <a:t>totally </a:t>
            </a:r>
            <a:r>
              <a:rPr lang="en-CA" sz="2400" dirty="0" smtClean="0"/>
              <a:t>uninterested </a:t>
            </a:r>
            <a:r>
              <a:rPr lang="en-CA" sz="2400" dirty="0"/>
              <a:t>in Jesus).  *Ensure that the percentages you create </a:t>
            </a:r>
            <a:r>
              <a:rPr lang="en-CA" sz="2400" u="sng" dirty="0"/>
              <a:t>add up to 100</a:t>
            </a:r>
            <a:r>
              <a:rPr lang="en-CA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Explain </a:t>
            </a:r>
            <a:r>
              <a:rPr lang="en-CA" sz="2400" u="sng" dirty="0"/>
              <a:t>how</a:t>
            </a:r>
            <a:r>
              <a:rPr lang="en-CA" sz="2400" dirty="0"/>
              <a:t> and </a:t>
            </a:r>
            <a:r>
              <a:rPr lang="en-CA" sz="2400" u="sng" dirty="0"/>
              <a:t>why</a:t>
            </a:r>
            <a:r>
              <a:rPr lang="en-CA" sz="2400" dirty="0"/>
              <a:t> you came up with your </a:t>
            </a:r>
            <a:r>
              <a:rPr lang="en-CA" sz="2400" dirty="0" smtClean="0"/>
              <a:t>each percent.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Categories: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Totally </a:t>
            </a:r>
            <a:r>
              <a:rPr lang="en-CA" dirty="0"/>
              <a:t>uninterested: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Fairly uninterested: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Somewhat interested: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Fairly committed: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Totally committed: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100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3158</TotalTime>
  <Words>98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Are Today’s Youth Interested in Jesus?</vt:lpstr>
      <vt:lpstr>Think-pair-share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 You Say That I Am?</dc:title>
  <dc:creator>User</dc:creator>
  <cp:lastModifiedBy>Williams, Kelly A</cp:lastModifiedBy>
  <cp:revision>15</cp:revision>
  <dcterms:created xsi:type="dcterms:W3CDTF">2015-09-08T19:45:12Z</dcterms:created>
  <dcterms:modified xsi:type="dcterms:W3CDTF">2016-02-18T18:20:34Z</dcterms:modified>
</cp:coreProperties>
</file>