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bridgeparish.ie/sacraments/baptism/" TargetMode="External"/><Relationship Id="rId2" Type="http://schemas.openxmlformats.org/officeDocument/2006/relationships/hyperlink" Target="https://www.washingtonpost.com/news/worldviews/wp/2014/09/12/a-brief-list-of-pope-selfies-ranked/?utm_term=.bf5544cff5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B2DC-957C-4FD2-8D77-409D080F2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544" y="986191"/>
            <a:ext cx="8676899" cy="1170812"/>
          </a:xfrm>
        </p:spPr>
        <p:txBody>
          <a:bodyPr/>
          <a:lstStyle/>
          <a:p>
            <a:pPr algn="ctr"/>
            <a:r>
              <a:rPr lang="en-US" dirty="0"/>
              <a:t>Images of the Church</a:t>
            </a:r>
          </a:p>
        </p:txBody>
      </p:sp>
      <p:pic>
        <p:nvPicPr>
          <p:cNvPr id="3078" name="Picture 6" descr="Welcome to our church clipart clipart kid">
            <a:extLst>
              <a:ext uri="{FF2B5EF4-FFF2-40B4-BE49-F238E27FC236}">
                <a16:creationId xmlns:a16="http://schemas.microsoft.com/office/drawing/2014/main" id="{E409C25A-E923-435D-BA02-9457A621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36" y="2467246"/>
            <a:ext cx="4574721" cy="41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6835-3943-40F1-AFEB-5D2B31A6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of the Church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D672B-7D23-4D33-B1C2-BF90A0A8D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As we ease into our new unit, we will be taking some time to examine several images that reflect the nature of the Catholic Church.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As you view an image, think about what that picture tells us about the Church.  Please jot your ideas down in your notebook.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We will discuss your ideas as a class.</a:t>
            </a:r>
          </a:p>
        </p:txBody>
      </p:sp>
    </p:spTree>
    <p:extLst>
      <p:ext uri="{BB962C8B-B14F-4D97-AF65-F5344CB8AC3E}">
        <p14:creationId xmlns:p14="http://schemas.microsoft.com/office/powerpoint/2010/main" val="292519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D75B-1144-4372-A49D-01EE9678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 1</a:t>
            </a:r>
          </a:p>
        </p:txBody>
      </p:sp>
      <p:pic>
        <p:nvPicPr>
          <p:cNvPr id="2050" name="Picture 2" descr="Image result for pope francis selfie">
            <a:extLst>
              <a:ext uri="{FF2B5EF4-FFF2-40B4-BE49-F238E27FC236}">
                <a16:creationId xmlns:a16="http://schemas.microsoft.com/office/drawing/2014/main" id="{694549DB-C750-408D-BCD4-9274C335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70" y="2291591"/>
            <a:ext cx="6566745" cy="43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7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6B59-8E4F-4FEB-AE7B-F75631C1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  2</a:t>
            </a:r>
          </a:p>
        </p:txBody>
      </p:sp>
      <p:pic>
        <p:nvPicPr>
          <p:cNvPr id="4098" name="Picture 2" descr="Image result for world youth day 2016">
            <a:extLst>
              <a:ext uri="{FF2B5EF4-FFF2-40B4-BE49-F238E27FC236}">
                <a16:creationId xmlns:a16="http://schemas.microsoft.com/office/drawing/2014/main" id="{2BB246A2-2D8F-47FB-A5D1-322DDD94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47" y="2400787"/>
            <a:ext cx="6191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2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B4CE-F2B7-4D4A-9E1E-25E471FE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 3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BBB5B1F6-CE2E-4D3D-A96A-90DB8802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2338139"/>
            <a:ext cx="6340929" cy="4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4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A3AD-98D3-4E60-B6C9-E090696F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 4</a:t>
            </a:r>
          </a:p>
        </p:txBody>
      </p:sp>
      <p:pic>
        <p:nvPicPr>
          <p:cNvPr id="7170" name="Picture 2" descr="Image result for prayer catholic">
            <a:extLst>
              <a:ext uri="{FF2B5EF4-FFF2-40B4-BE49-F238E27FC236}">
                <a16:creationId xmlns:a16="http://schemas.microsoft.com/office/drawing/2014/main" id="{75064D1A-58F7-4916-A83D-CDD0952C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2" y="2433127"/>
            <a:ext cx="10172700" cy="39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5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E2C1-03DC-4B52-A319-AB6D8DD0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 5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B112F7D2-036A-4075-959D-C4D473FFAD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57" y="2337382"/>
            <a:ext cx="7497536" cy="42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0A4B-2941-421B-8239-A0D51A9A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298AF-8173-4F62-9BF7-587951879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416840"/>
            <a:ext cx="10554574" cy="444116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http://cliparting.com/free-church-clip-art-14734/</a:t>
            </a:r>
          </a:p>
          <a:p>
            <a:r>
              <a:rPr lang="en-US" dirty="0">
                <a:hlinkClick r:id="rId2"/>
              </a:rPr>
              <a:t>https://www.washingtonpost.com/news/worldviews/wp/2014/09/12/a-brief-list-of-pope-selfies-ranked/?utm_term=.bf5544cff513</a:t>
            </a:r>
            <a:endParaRPr lang="en-US" dirty="0"/>
          </a:p>
          <a:p>
            <a:r>
              <a:rPr lang="en-US" dirty="0"/>
              <a:t>https://www.google.ca/</a:t>
            </a:r>
            <a:r>
              <a:rPr lang="en-US" dirty="0" err="1"/>
              <a:t>search?hl</a:t>
            </a:r>
            <a:r>
              <a:rPr lang="en-US" dirty="0"/>
              <a:t>=</a:t>
            </a:r>
            <a:r>
              <a:rPr lang="en-US" dirty="0" err="1"/>
              <a:t>en&amp;biw</a:t>
            </a:r>
            <a:r>
              <a:rPr lang="en-US" dirty="0"/>
              <a:t>=1280&amp;bih=893&amp;tbm=</a:t>
            </a:r>
            <a:r>
              <a:rPr lang="en-US" dirty="0" err="1"/>
              <a:t>isch&amp;sa</a:t>
            </a:r>
            <a:r>
              <a:rPr lang="en-US" dirty="0"/>
              <a:t>=1&amp;ei=TP-vWonVJpC15gKEv5aQAw&amp;q=world+youth+day+2016&amp;oq=</a:t>
            </a:r>
            <a:r>
              <a:rPr lang="en-US" dirty="0" err="1"/>
              <a:t>world+youth+day&amp;gs_l</a:t>
            </a:r>
            <a:r>
              <a:rPr lang="en-US" dirty="0"/>
              <a:t>=psy-ab.1.2.0l10.270930.277385.0.281042.30.18.1.4.4.0.250.1324.11j2j1.14.0....0...1c.1.64.psy-ab..15.15.1095...0i67k1j0i13k1.0.UCp7m6Ibg8k#imgrc=qEScoku_QhM8SM:</a:t>
            </a:r>
          </a:p>
          <a:p>
            <a:r>
              <a:rPr lang="en-US" dirty="0">
                <a:hlinkClick r:id="rId3"/>
              </a:rPr>
              <a:t>https://www.newbridgeparish.ie/sacraments/baptism/</a:t>
            </a:r>
            <a:endParaRPr lang="en-US" dirty="0"/>
          </a:p>
          <a:p>
            <a:r>
              <a:rPr lang="en-US" dirty="0"/>
              <a:t>http://www.canberratimes.com.au/act-news/catholic-homelessness-hostel-at-120-per-cent-of-capacity-20140717-ztwql.html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29</TotalTime>
  <Words>225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Courier New</vt:lpstr>
      <vt:lpstr>Wingdings 2</vt:lpstr>
      <vt:lpstr>Quotable</vt:lpstr>
      <vt:lpstr>Images of the Church</vt:lpstr>
      <vt:lpstr>Images of the Church Activity</vt:lpstr>
      <vt:lpstr>Image # 1</vt:lpstr>
      <vt:lpstr>Image #  2</vt:lpstr>
      <vt:lpstr>Image # 3</vt:lpstr>
      <vt:lpstr>Image # 4</vt:lpstr>
      <vt:lpstr>Image # 5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of the Church</dc:title>
  <dc:creator>Williams, Kelly A</dc:creator>
  <cp:lastModifiedBy>Williams, Kelly A</cp:lastModifiedBy>
  <cp:revision>12</cp:revision>
  <dcterms:created xsi:type="dcterms:W3CDTF">2018-03-19T18:06:09Z</dcterms:created>
  <dcterms:modified xsi:type="dcterms:W3CDTF">2018-03-19T18:36:03Z</dcterms:modified>
</cp:coreProperties>
</file>