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5/8/2018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GdqKWTSXdU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70DBB-BA26-4E55-95B5-F7A43D9AE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Jesus &amp; culture</a:t>
            </a:r>
          </a:p>
        </p:txBody>
      </p:sp>
    </p:spTree>
    <p:extLst>
      <p:ext uri="{BB962C8B-B14F-4D97-AF65-F5344CB8AC3E}">
        <p14:creationId xmlns:p14="http://schemas.microsoft.com/office/powerpoint/2010/main" val="201745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046EC-F419-4F0F-A1ED-BA57CF293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B7BF8-2326-4D81-93E9-C66478DB5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What comes to mind when you think about the word “</a:t>
            </a:r>
            <a:r>
              <a:rPr lang="en-US" sz="2800" u="sng" dirty="0"/>
              <a:t>counter-cultural</a:t>
            </a:r>
            <a:r>
              <a:rPr lang="en-US" sz="2800" dirty="0"/>
              <a:t>?”</a:t>
            </a:r>
          </a:p>
          <a:p>
            <a:r>
              <a:rPr lang="en-US" sz="2800" dirty="0"/>
              <a:t>Consider what you know about Jesus and his earthly ministry.  In what ways, was he counter-cultural?</a:t>
            </a:r>
          </a:p>
        </p:txBody>
      </p:sp>
    </p:spTree>
    <p:extLst>
      <p:ext uri="{BB962C8B-B14F-4D97-AF65-F5344CB8AC3E}">
        <p14:creationId xmlns:p14="http://schemas.microsoft.com/office/powerpoint/2010/main" val="81131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362E11DD-B54B-4751-9C17-39DAF9EF4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 result for counter-cultural">
            <a:extLst>
              <a:ext uri="{FF2B5EF4-FFF2-40B4-BE49-F238E27FC236}">
                <a16:creationId xmlns:a16="http://schemas.microsoft.com/office/drawing/2014/main" id="{EB2FDC9D-F896-4710-BA19-B0277BDCDC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82" r="19760"/>
          <a:stretch/>
        </p:blipFill>
        <p:spPr bwMode="auto">
          <a:xfrm>
            <a:off x="7545274" y="10"/>
            <a:ext cx="46467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0">
            <a:extLst>
              <a:ext uri="{FF2B5EF4-FFF2-40B4-BE49-F238E27FC236}">
                <a16:creationId xmlns:a16="http://schemas.microsoft.com/office/drawing/2014/main" id="{B55DE4E1-F219-45A4-96D9-9A86D0E4D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601C3FF-4A5D-437C-B3DB-A53B99D30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1B1BDC9-B583-4F65-8FE9-E2CBE71D93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374D59B-3752-416F-A448-9F15F21A4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79" y="210311"/>
            <a:ext cx="6743844" cy="950977"/>
          </a:xfrm>
        </p:spPr>
        <p:txBody>
          <a:bodyPr>
            <a:normAutofit/>
          </a:bodyPr>
          <a:lstStyle/>
          <a:p>
            <a:r>
              <a:rPr lang="en-US" sz="4800" dirty="0"/>
              <a:t>Jesus and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2181C-B6D8-4D1D-95F0-07F8BA5AA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79" y="1257300"/>
            <a:ext cx="6743845" cy="491490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 </a:t>
            </a:r>
            <a:r>
              <a:rPr lang="en-US" sz="2800" dirty="0"/>
              <a:t>One big way that Jesus was counter-cultural was when he told parables. </a:t>
            </a:r>
          </a:p>
          <a:p>
            <a:r>
              <a:rPr lang="en-US" sz="2800" dirty="0"/>
              <a:t> Parables are short stories about ordinary events of day-to-day life.</a:t>
            </a:r>
          </a:p>
          <a:p>
            <a:r>
              <a:rPr lang="en-US" sz="2800" dirty="0"/>
              <a:t> They tell us how to be a good person in the ordinary activities of life.</a:t>
            </a:r>
          </a:p>
          <a:p>
            <a:r>
              <a:rPr lang="en-US" sz="2800" dirty="0"/>
              <a:t> Jesus’ idea of a “good person” often contradicted popular opinions in his society.</a:t>
            </a:r>
          </a:p>
          <a:p>
            <a:r>
              <a:rPr lang="en-US" sz="2800" dirty="0"/>
              <a:t> His stories challenged many social norms in his world.</a:t>
            </a:r>
          </a:p>
        </p:txBody>
      </p:sp>
    </p:spTree>
    <p:extLst>
      <p:ext uri="{BB962C8B-B14F-4D97-AF65-F5344CB8AC3E}">
        <p14:creationId xmlns:p14="http://schemas.microsoft.com/office/powerpoint/2010/main" val="350042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DB730-A85C-486B-924C-92946288B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D09FE-D5E4-44C6-92BC-98E7BF3B0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What are social norms?</a:t>
            </a:r>
          </a:p>
          <a:p>
            <a:r>
              <a:rPr lang="en-US" sz="2800" dirty="0"/>
              <a:t> What are some examples of social norms in our school?</a:t>
            </a:r>
          </a:p>
        </p:txBody>
      </p:sp>
    </p:spTree>
    <p:extLst>
      <p:ext uri="{BB962C8B-B14F-4D97-AF65-F5344CB8AC3E}">
        <p14:creationId xmlns:p14="http://schemas.microsoft.com/office/powerpoint/2010/main" val="198194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D276-8BB2-40C7-A8BA-7FC5EAA5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parable is a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9D54-B16C-4D80-9A7C-82FC3EA95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Jesus used metaphors and similes in his parables to explain what God or the Kingdom of God is like.</a:t>
            </a:r>
          </a:p>
          <a:p>
            <a:r>
              <a:rPr lang="en-US" sz="2800" dirty="0"/>
              <a:t> A metaphor is a “word or phrase used to compare two unlike objects, ideas, thoughts, or feelings to provide a clearer description.”</a:t>
            </a:r>
          </a:p>
          <a:p>
            <a:r>
              <a:rPr lang="en-US" sz="2800" dirty="0"/>
              <a:t> A simile is a “figure of speech in which two unlike things are explicitly compared” using the words “like” or “as.”</a:t>
            </a:r>
          </a:p>
        </p:txBody>
      </p:sp>
    </p:spTree>
    <p:extLst>
      <p:ext uri="{BB962C8B-B14F-4D97-AF65-F5344CB8AC3E}">
        <p14:creationId xmlns:p14="http://schemas.microsoft.com/office/powerpoint/2010/main" val="11226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2320-0C94-44D1-A15D-5402926F1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Parable contains a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34EBD-EEFE-4E33-9670-9C78E118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Good stories have a beginning, a crisis (problem), and a resolution.</a:t>
            </a:r>
          </a:p>
          <a:p>
            <a:r>
              <a:rPr lang="en-US" sz="2800" dirty="0"/>
              <a:t> Jesus’ parables challenged us by overturning our expectations of how the characters in the story should have behaved.</a:t>
            </a:r>
          </a:p>
        </p:txBody>
      </p:sp>
    </p:spTree>
    <p:extLst>
      <p:ext uri="{BB962C8B-B14F-4D97-AF65-F5344CB8AC3E}">
        <p14:creationId xmlns:p14="http://schemas.microsoft.com/office/powerpoint/2010/main" val="77300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ory ending">
            <a:extLst>
              <a:ext uri="{FF2B5EF4-FFF2-40B4-BE49-F238E27FC236}">
                <a16:creationId xmlns:a16="http://schemas.microsoft.com/office/drawing/2014/main" id="{682F5AF3-CCA0-4CD6-BC28-040D4C57B3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" r="-4" b="-4"/>
          <a:stretch/>
        </p:blipFill>
        <p:spPr bwMode="auto">
          <a:xfrm>
            <a:off x="6361113" y="2193036"/>
            <a:ext cx="4773168" cy="398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478F5E-47E7-4C48-863B-461BCB70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/>
              <a:t>A Parable has an ending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6FD4-37D6-4F87-95C9-C3F2C44D8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436" y="2122932"/>
            <a:ext cx="4759452" cy="4050792"/>
          </a:xfrm>
        </p:spPr>
        <p:txBody>
          <a:bodyPr>
            <a:normAutofit/>
          </a:bodyPr>
          <a:lstStyle/>
          <a:p>
            <a:r>
              <a:rPr lang="en-US"/>
              <a:t> Sometimes Jesus’ parables had happy endings and sometimes they had tragic endings.</a:t>
            </a:r>
          </a:p>
          <a:p>
            <a:r>
              <a:rPr lang="en-US"/>
              <a:t> A parable is a story about God’s kingdom, that is to say, God’s way of acting among us.</a:t>
            </a:r>
          </a:p>
          <a:p>
            <a:r>
              <a:rPr lang="en-US"/>
              <a:t> Since we can’t know God fully, the parable will tell us what God is like, and what God’s kingdom is like, by using symbols.</a:t>
            </a:r>
          </a:p>
          <a:p>
            <a:r>
              <a:rPr lang="en-US"/>
              <a:t> Parables usually cause us to ask more questions.</a:t>
            </a:r>
          </a:p>
        </p:txBody>
      </p:sp>
    </p:spTree>
    <p:extLst>
      <p:ext uri="{BB962C8B-B14F-4D97-AF65-F5344CB8AC3E}">
        <p14:creationId xmlns:p14="http://schemas.microsoft.com/office/powerpoint/2010/main" val="57196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62E11DD-B54B-4751-9C17-39DAF9EF4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kingdom of god">
            <a:extLst>
              <a:ext uri="{FF2B5EF4-FFF2-40B4-BE49-F238E27FC236}">
                <a16:creationId xmlns:a16="http://schemas.microsoft.com/office/drawing/2014/main" id="{6530AA6B-4EBB-4920-8FEC-6C956AAC6E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0" r="22683"/>
          <a:stretch/>
        </p:blipFill>
        <p:spPr bwMode="auto">
          <a:xfrm>
            <a:off x="7545274" y="10"/>
            <a:ext cx="46467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B55DE4E1-F219-45A4-96D9-9A86D0E4D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601C3FF-4A5D-437C-B3DB-A53B99D30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1B1BDC9-B583-4F65-8FE9-E2CBE71D93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D5E3E7-34DA-4DD1-BEBB-C5639DAAC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80" y="484632"/>
            <a:ext cx="6743844" cy="1609344"/>
          </a:xfrm>
        </p:spPr>
        <p:txBody>
          <a:bodyPr>
            <a:normAutofit/>
          </a:bodyPr>
          <a:lstStyle/>
          <a:p>
            <a:r>
              <a:rPr lang="en-US" sz="4800"/>
              <a:t>Why did Jesus Tell Parables?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FF252-DD17-4CB2-81C2-43245470F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79" y="2121408"/>
            <a:ext cx="6743845" cy="4050792"/>
          </a:xfrm>
        </p:spPr>
        <p:txBody>
          <a:bodyPr>
            <a:normAutofit/>
          </a:bodyPr>
          <a:lstStyle/>
          <a:p>
            <a:r>
              <a:rPr lang="en-US" sz="1800" dirty="0"/>
              <a:t> </a:t>
            </a:r>
            <a:r>
              <a:rPr lang="en-US" sz="2800" dirty="0"/>
              <a:t>Jesus used parables to teach his disciples about the Kingdom of Heaven, or to teach them about how to live in right relationships.</a:t>
            </a:r>
          </a:p>
          <a:p>
            <a:r>
              <a:rPr lang="en-US" sz="2800" dirty="0"/>
              <a:t> Jesus used images or customs in parables that were familiar to the people of his time.</a:t>
            </a:r>
          </a:p>
        </p:txBody>
      </p:sp>
    </p:spTree>
    <p:extLst>
      <p:ext uri="{BB962C8B-B14F-4D97-AF65-F5344CB8AC3E}">
        <p14:creationId xmlns:p14="http://schemas.microsoft.com/office/powerpoint/2010/main" val="170405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943D298-0548-4C7A-870B-7594104F8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762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Image result for the good samaritan">
            <a:extLst>
              <a:ext uri="{FF2B5EF4-FFF2-40B4-BE49-F238E27FC236}">
                <a16:creationId xmlns:a16="http://schemas.microsoft.com/office/drawing/2014/main" id="{E50DB103-FAAB-4F3C-A9E1-58AF086E8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8" b="14822"/>
          <a:stretch/>
        </p:blipFill>
        <p:spPr bwMode="auto">
          <a:xfrm>
            <a:off x="-25908" y="-12699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FF7B26C5-D249-4988-B86B-5A3D9E7BD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60" y="0"/>
            <a:ext cx="12188952" cy="6858000"/>
          </a:xfrm>
          <a:prstGeom prst="rect">
            <a:avLst/>
          </a:prstGeom>
          <a:blipFill dpi="0" rotWithShape="1">
            <a:blip r:embed="rId3">
              <a:alphaModFix amt="4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6FDAED0-8B04-4181-B3D3-EA0A93C66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61B6F0D-567B-4CFA-BF50-79FDAC6EB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CE5D194-0A7E-49A6-B737-F71C1B3960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1FB03F4-94E6-4F70-9118-3D3B9053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A sample Parable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FF42A-3D4B-4580-8537-FAB481EBD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>
            <a:normAutofit/>
          </a:bodyPr>
          <a:lstStyle/>
          <a:p>
            <a:r>
              <a:rPr lang="en-US" dirty="0">
                <a:hlinkClick r:id="rId5"/>
              </a:rPr>
              <a:t>https://www.youtube.com/watch?v=hGdqKWTSXdU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8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54</TotalTime>
  <Words>404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Jesus &amp; culture</vt:lpstr>
      <vt:lpstr>Discussion Questions</vt:lpstr>
      <vt:lpstr>Jesus and Parables</vt:lpstr>
      <vt:lpstr>Discussion Questions</vt:lpstr>
      <vt:lpstr>A parable is a comparison</vt:lpstr>
      <vt:lpstr>A Parable contains a crisis</vt:lpstr>
      <vt:lpstr>A Parable has an ending</vt:lpstr>
      <vt:lpstr>Why did Jesus Tell Parables?</vt:lpstr>
      <vt:lpstr>A sample Parable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&amp; culture</dc:title>
  <dc:creator>Williams, Kelly A</dc:creator>
  <cp:lastModifiedBy>Williams, Kelly A</cp:lastModifiedBy>
  <cp:revision>22</cp:revision>
  <dcterms:created xsi:type="dcterms:W3CDTF">2018-05-08T14:28:25Z</dcterms:created>
  <dcterms:modified xsi:type="dcterms:W3CDTF">2018-05-08T17:17:01Z</dcterms:modified>
</cp:coreProperties>
</file>