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handoutMasterIdLst>
    <p:handoutMasterId r:id="rId10"/>
  </p:handoutMasterIdLst>
  <p:sldIdLst>
    <p:sldId id="256" r:id="rId2"/>
    <p:sldId id="262" r:id="rId3"/>
    <p:sldId id="263" r:id="rId4"/>
    <p:sldId id="257" r:id="rId5"/>
    <p:sldId id="261" r:id="rId6"/>
    <p:sldId id="258" r:id="rId7"/>
    <p:sldId id="259" r:id="rId8"/>
    <p:sldId id="260" r:id="rId9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56DEB581-66CC-46B3-8208-1CDD1EB149A0}" type="datetimeFigureOut">
              <a:rPr lang="en-CA" smtClean="0"/>
              <a:t>2018-02-25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74AE7208-6439-46A7-8D7B-ECEA4AA2C98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8235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2/25/2018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2/25/2018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2/25/2018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2/25/2018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2/25/2018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2/25/2018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2/25/2018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2/25/2018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2/25/2018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2/25/2018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2/25/2018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2/25/2018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aKF3_FwJ3w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CA" dirty="0" smtClean="0"/>
              <a:t>Jesus: A Model of Inclusion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76435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330086"/>
            <a:ext cx="10058400" cy="1215379"/>
          </a:xfrm>
        </p:spPr>
        <p:txBody>
          <a:bodyPr/>
          <a:lstStyle/>
          <a:p>
            <a:r>
              <a:rPr lang="en-CA" dirty="0" smtClean="0"/>
              <a:t>A different Kind of messiah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545465"/>
            <a:ext cx="10058400" cy="4971245"/>
          </a:xfrm>
        </p:spPr>
        <p:txBody>
          <a:bodyPr>
            <a:normAutofit/>
          </a:bodyPr>
          <a:lstStyle/>
          <a:p>
            <a:r>
              <a:rPr lang="en-CA" sz="2800" dirty="0" smtClean="0"/>
              <a:t> Prior to Jesus’ earthly mission, there was a strong belief that God would send a Messiah.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Many people believed that this Messiah would be a political leader who would bring power, independence, and freedom to the Jewish peoples.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However, Jesus proved to be a different kind of Messiah.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Although Jesus was a leader, he did not desire the type of political authority that many people had anticipated the Messiah would seek.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He was most concerned with teaching people about the Kingdom of God.</a:t>
            </a:r>
          </a:p>
        </p:txBody>
      </p:sp>
    </p:spTree>
    <p:extLst>
      <p:ext uri="{BB962C8B-B14F-4D97-AF65-F5344CB8AC3E}">
        <p14:creationId xmlns:p14="http://schemas.microsoft.com/office/powerpoint/2010/main" val="2421511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880529"/>
          </a:xfrm>
        </p:spPr>
        <p:txBody>
          <a:bodyPr/>
          <a:lstStyle/>
          <a:p>
            <a:r>
              <a:rPr lang="en-CA" dirty="0" smtClean="0"/>
              <a:t>Jesus’ Priority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545465"/>
            <a:ext cx="10058400" cy="4932607"/>
          </a:xfrm>
        </p:spPr>
        <p:txBody>
          <a:bodyPr>
            <a:normAutofit/>
          </a:bodyPr>
          <a:lstStyle/>
          <a:p>
            <a:r>
              <a:rPr lang="en-CA" sz="2800" dirty="0" smtClean="0"/>
              <a:t> One important lesson that Jesus emphasized during his earthly mission was the importance of loving our neighbours.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He encouraged people to treat friends and enemies the same. 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Jesus did not believe in a social hierarchy.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He reminded people that everyone was made in the image and likeness of God.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Jesus reached out to people of various social rankings.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In a nutshell: Jesus’ message was counter-cultural. 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242166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Who do we tend to exclude in our society?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5410" y="2769426"/>
            <a:ext cx="4867275" cy="258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080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Being a good Samaritan in our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www.youtube.com/watch?v=XaKF3_FwJ3w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5021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Connect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How does the behaviour you just observed connect with what you already know about human behaviour?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678207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Extend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What new insights did you gain about human behaviour through watching the video?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6114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Challenge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Why is it difficult for humans to include everyone?</a:t>
            </a:r>
            <a:endParaRPr lang="en-CA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0512" y="2984292"/>
            <a:ext cx="2137072" cy="3081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8699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61</TotalTime>
  <Words>256</Words>
  <Application>Microsoft Office PowerPoint</Application>
  <PresentationFormat>Widescreen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Rockwell</vt:lpstr>
      <vt:lpstr>Rockwell Condensed</vt:lpstr>
      <vt:lpstr>Wingdings</vt:lpstr>
      <vt:lpstr>Wood Type</vt:lpstr>
      <vt:lpstr>Jesus: A Model of Inclusion</vt:lpstr>
      <vt:lpstr>A different Kind of messiah</vt:lpstr>
      <vt:lpstr>Jesus’ Priority</vt:lpstr>
      <vt:lpstr>Who do we tend to exclude in our society?</vt:lpstr>
      <vt:lpstr>Being a good Samaritan in our society</vt:lpstr>
      <vt:lpstr>Connect</vt:lpstr>
      <vt:lpstr>Extend</vt:lpstr>
      <vt:lpstr>Challenge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We t</dc:title>
  <dc:creator>User</dc:creator>
  <cp:lastModifiedBy>User</cp:lastModifiedBy>
  <cp:revision>10</cp:revision>
  <cp:lastPrinted>2018-02-25T21:50:12Z</cp:lastPrinted>
  <dcterms:created xsi:type="dcterms:W3CDTF">2015-02-09T23:53:12Z</dcterms:created>
  <dcterms:modified xsi:type="dcterms:W3CDTF">2018-02-25T21:57:05Z</dcterms:modified>
</cp:coreProperties>
</file>