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5" r:id="rId4"/>
    <p:sldId id="266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bustedhalo.com/ministry-resources/mary-in-two-minut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0713" y="850006"/>
            <a:ext cx="8825658" cy="2214485"/>
          </a:xfrm>
        </p:spPr>
        <p:txBody>
          <a:bodyPr/>
          <a:lstStyle/>
          <a:p>
            <a:pPr algn="ctr"/>
            <a:r>
              <a:rPr lang="en-US" sz="6000" dirty="0" smtClean="0"/>
              <a:t>Mary: Mother of the Church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2105" y="3165666"/>
            <a:ext cx="2442874" cy="3233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81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Rosary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What is the Rosary?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200" dirty="0"/>
          </a:p>
          <a:p>
            <a:pPr>
              <a:buFont typeface="Wingdings" panose="05000000000000000000" pitchFamily="2" charset="2"/>
              <a:buChar char="Ø"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7462" y="2300018"/>
            <a:ext cx="2644669" cy="2969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91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Rosary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5764" y="1403797"/>
            <a:ext cx="5808372" cy="5215944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The word </a:t>
            </a:r>
            <a:r>
              <a:rPr lang="en-US" sz="2800" b="1" dirty="0" smtClean="0"/>
              <a:t>rosary</a:t>
            </a:r>
            <a:r>
              <a:rPr lang="en-US" sz="2800" dirty="0" smtClean="0"/>
              <a:t> comes from Latin and means “a garland of roses.”</a:t>
            </a:r>
          </a:p>
          <a:p>
            <a:r>
              <a:rPr lang="en-US" sz="2800" dirty="0" smtClean="0"/>
              <a:t>The rose is one of the flowers used to symbolize Mary.</a:t>
            </a:r>
          </a:p>
          <a:p>
            <a:r>
              <a:rPr lang="en-US" sz="2800" dirty="0" smtClean="0"/>
              <a:t>The rosary is a devotion in honor of the Virgin Mary.</a:t>
            </a:r>
          </a:p>
          <a:p>
            <a:r>
              <a:rPr lang="en-US" sz="2800" dirty="0" smtClean="0"/>
              <a:t>It consists of a set number of specific prayers.</a:t>
            </a:r>
          </a:p>
          <a:p>
            <a:r>
              <a:rPr lang="en-US" sz="2800" dirty="0" smtClean="0"/>
              <a:t>Through the prayers, we meditate upon various aspects of the lives of Mary and Jesus.</a:t>
            </a:r>
            <a:endParaRPr lang="en-US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2510" y="2210648"/>
            <a:ext cx="3672413" cy="2720306"/>
          </a:xfrm>
        </p:spPr>
      </p:pic>
    </p:spTree>
    <p:extLst>
      <p:ext uri="{BB962C8B-B14F-4D97-AF65-F5344CB8AC3E}">
        <p14:creationId xmlns:p14="http://schemas.microsoft.com/office/powerpoint/2010/main" val="394355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Think-Pair-Share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 What words, symbols, actions, or events come to mind when you think about Mary, the mother of Jesus?</a:t>
            </a:r>
          </a:p>
          <a:p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327" y="4083745"/>
            <a:ext cx="2076655" cy="201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7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What’s the Deal with Catholics and the Virgin Mary?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hlinkClick r:id="rId2"/>
              </a:rPr>
              <a:t>http://</a:t>
            </a:r>
            <a:r>
              <a:rPr lang="en-US" sz="3200" dirty="0" smtClean="0">
                <a:hlinkClick r:id="rId2"/>
              </a:rPr>
              <a:t>bustedhalo.com/ministry-resources/mary-in-two-minutes</a:t>
            </a:r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7330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30" y="697417"/>
            <a:ext cx="9404723" cy="1041231"/>
          </a:xfrm>
        </p:spPr>
        <p:txBody>
          <a:bodyPr/>
          <a:lstStyle/>
          <a:p>
            <a:pPr algn="ctr"/>
            <a:r>
              <a:rPr lang="en-US" b="1" dirty="0" smtClean="0"/>
              <a:t>Important Events in the Life of 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1" dirty="0" smtClean="0"/>
              <a:t>The Immaculate Conception</a:t>
            </a:r>
            <a:r>
              <a:rPr lang="en-US" sz="2800" dirty="0" smtClean="0"/>
              <a:t>: Mary was conceived by her parents without the guilt or the stain or original sin.</a:t>
            </a: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 smtClean="0"/>
              <a:t>The Annunciation</a:t>
            </a:r>
            <a:r>
              <a:rPr lang="en-US" sz="2800" dirty="0" smtClean="0"/>
              <a:t>: The Angel Gabriel appeared to Mary and announced that Mary would conceive the Son of God through the power of the Holy Spirit.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 smtClean="0"/>
              <a:t>The Assumption</a:t>
            </a:r>
            <a:r>
              <a:rPr lang="en-US" sz="2800" dirty="0" smtClean="0"/>
              <a:t>: Mary was assumed body and soul into the Kingdom of Heaven.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4622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Facets of 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Mary is most known for being: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A model of faith and obedience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A trustworthy intercessor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Mother of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Mother of All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6131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 Model of Faith and Obedience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Mary welcomed the tidings and promise brought by the angel Gabriel.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Mary believed that “with God nothing will be impossible.”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She committed to being the handmaid (servant)of the Lord.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2384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 Trustworthy Intercessor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631217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Mary cooperated with the action of the Holy Spirit.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Therefore, the Church loves to pray in communion with the Virgin Mary.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We can pray with and to </a:t>
            </a:r>
            <a:r>
              <a:rPr lang="en-US" sz="3200" dirty="0" smtClean="0"/>
              <a:t>her but we do </a:t>
            </a:r>
            <a:r>
              <a:rPr lang="en-US" sz="3200" u="sng" dirty="0" smtClean="0"/>
              <a:t>not</a:t>
            </a:r>
            <a:r>
              <a:rPr lang="en-US" sz="3200" dirty="0" smtClean="0"/>
              <a:t> worship her – </a:t>
            </a:r>
            <a:r>
              <a:rPr lang="en-US" sz="3200" smtClean="0"/>
              <a:t>we venerate her.</a:t>
            </a:r>
            <a:endParaRPr lang="en-US" sz="3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Praying in communion with Mary is a way of celebrating the great things the Lord has done for Mary.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7071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Mother of 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592581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 smtClean="0"/>
              <a:t>Theotokos</a:t>
            </a:r>
            <a:r>
              <a:rPr lang="en-US" sz="3200" dirty="0" smtClean="0"/>
              <a:t> means “Mother of God.”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The one whom Mary conceived by the Holy Spirit truly became her Son according to the flesh.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Her Son was none other than the Father’s eternal Son, the second person of the Holy Trinity.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Thus, it makes sense that the Church declares that Mary is truly “Mother of God.”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3412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Mother of All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Mary is the perfect figure of the Church.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When we pray to her, we are adhering with her to the plan of the Father, who sends his Son to save all of humankind.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She has become the mother of all the living.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1731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59</TotalTime>
  <Words>434</Words>
  <Application>Microsoft Office PowerPoint</Application>
  <PresentationFormat>Widescreen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Wingdings</vt:lpstr>
      <vt:lpstr>Wingdings 3</vt:lpstr>
      <vt:lpstr>Ion</vt:lpstr>
      <vt:lpstr>Mary: Mother of the Church</vt:lpstr>
      <vt:lpstr>Think-Pair-Share</vt:lpstr>
      <vt:lpstr>What’s the Deal with Catholics and the Virgin Mary?</vt:lpstr>
      <vt:lpstr>Important Events in the Life of Mary</vt:lpstr>
      <vt:lpstr>The Facets of Mary</vt:lpstr>
      <vt:lpstr>A Model of Faith and Obedience</vt:lpstr>
      <vt:lpstr>A Trustworthy Intercessor</vt:lpstr>
      <vt:lpstr>Mother of God</vt:lpstr>
      <vt:lpstr>Mother of All</vt:lpstr>
      <vt:lpstr>The Rosary</vt:lpstr>
      <vt:lpstr>The Rosary</vt:lpstr>
    </vt:vector>
  </TitlesOfParts>
  <Company>LDCSB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Mary: Mother of the Church</dc:title>
  <dc:creator>Williams, Kelly A</dc:creator>
  <cp:lastModifiedBy>Williams, Kelly A</cp:lastModifiedBy>
  <cp:revision>17</cp:revision>
  <dcterms:created xsi:type="dcterms:W3CDTF">2016-04-08T13:44:46Z</dcterms:created>
  <dcterms:modified xsi:type="dcterms:W3CDTF">2016-04-11T13:37:16Z</dcterms:modified>
</cp:coreProperties>
</file>