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varymv.com/childrensresources/childrensministry/new-testament/20LifeOfChrist/06NamesOfJesus/34NamesOfJesus_Names%20of%20Jesu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Names and Titles for Jesus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7054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Way, the Truth, and the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“There is no other way to be </a:t>
            </a:r>
            <a:r>
              <a:rPr lang="en-US" sz="3200" dirty="0" smtClean="0">
                <a:solidFill>
                  <a:srgbClr val="C00000"/>
                </a:solidFill>
              </a:rPr>
              <a:t>saved</a:t>
            </a:r>
            <a:r>
              <a:rPr lang="en-US" sz="3200" dirty="0" smtClean="0"/>
              <a:t>.”  Jesus is the key to our </a:t>
            </a:r>
            <a:r>
              <a:rPr lang="en-US" sz="3200" dirty="0" smtClean="0">
                <a:solidFill>
                  <a:srgbClr val="C00000"/>
                </a:solidFill>
              </a:rPr>
              <a:t>salvation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348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“Names of Jesus.” </a:t>
            </a:r>
            <a:r>
              <a:rPr lang="en-US" dirty="0">
                <a:hlinkClick r:id="rId2"/>
              </a:rPr>
              <a:t>http://www.calvarymv.com/childrensresources/childrensministry/new-testament/20LifeOfChrist/06NamesOfJesus/34NamesOfJesus_Names%20of%20Jesus.pdf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5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Wonderful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“Wonderful means </a:t>
            </a:r>
            <a:r>
              <a:rPr lang="en-US" sz="3200" dirty="0">
                <a:solidFill>
                  <a:srgbClr val="C00000"/>
                </a:solidFill>
              </a:rPr>
              <a:t>marvelous</a:t>
            </a:r>
            <a:r>
              <a:rPr lang="en-US" sz="3200" dirty="0"/>
              <a:t>, astonishing, unusually good, admirable, </a:t>
            </a:r>
            <a:r>
              <a:rPr lang="en-US" sz="3200" dirty="0">
                <a:solidFill>
                  <a:srgbClr val="C00000"/>
                </a:solidFill>
              </a:rPr>
              <a:t>supernaturally</a:t>
            </a:r>
            <a:r>
              <a:rPr lang="en-US" sz="3200" dirty="0"/>
              <a:t> </a:t>
            </a:r>
            <a:r>
              <a:rPr lang="en-US" sz="3200" dirty="0" smtClean="0"/>
              <a:t>amazing </a:t>
            </a:r>
            <a:r>
              <a:rPr lang="en-US" sz="3200" dirty="0"/>
              <a:t>— beyond anything you’ve ever </a:t>
            </a:r>
            <a:r>
              <a:rPr lang="en-US" sz="3200" dirty="0">
                <a:solidFill>
                  <a:srgbClr val="C00000"/>
                </a:solidFill>
              </a:rPr>
              <a:t>known</a:t>
            </a:r>
            <a:r>
              <a:rPr lang="en-US" sz="3200" dirty="0"/>
              <a:t> before. Jesus is awesome and full of </a:t>
            </a:r>
            <a:r>
              <a:rPr lang="en-US" sz="3200" dirty="0">
                <a:solidFill>
                  <a:srgbClr val="C00000"/>
                </a:solidFill>
              </a:rPr>
              <a:t>wonder</a:t>
            </a:r>
            <a:r>
              <a:rPr lang="en-US" sz="3200" dirty="0"/>
              <a:t>. You could spend your whole life time </a:t>
            </a:r>
            <a:r>
              <a:rPr lang="en-US" sz="3200" dirty="0">
                <a:solidFill>
                  <a:srgbClr val="C00000"/>
                </a:solidFill>
              </a:rPr>
              <a:t>learning</a:t>
            </a:r>
            <a:r>
              <a:rPr lang="en-US" sz="3200" dirty="0"/>
              <a:t> about Jesus and He will never cease to </a:t>
            </a:r>
            <a:r>
              <a:rPr lang="en-US" sz="3200" dirty="0">
                <a:solidFill>
                  <a:srgbClr val="C00000"/>
                </a:solidFill>
              </a:rPr>
              <a:t>amaze</a:t>
            </a:r>
            <a:r>
              <a:rPr lang="en-US" sz="3200" dirty="0"/>
              <a:t> you.”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491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Counselor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“A counselor is one that gives </a:t>
            </a:r>
            <a:r>
              <a:rPr lang="en-US" sz="3200" dirty="0">
                <a:solidFill>
                  <a:srgbClr val="C00000"/>
                </a:solidFill>
              </a:rPr>
              <a:t>advice</a:t>
            </a:r>
            <a:r>
              <a:rPr lang="en-US" sz="3200" dirty="0"/>
              <a:t>. Jesus never gives us </a:t>
            </a:r>
            <a:r>
              <a:rPr lang="en-US" sz="3200" dirty="0">
                <a:solidFill>
                  <a:srgbClr val="C00000"/>
                </a:solidFill>
              </a:rPr>
              <a:t>bad</a:t>
            </a:r>
            <a:r>
              <a:rPr lang="en-US" sz="3200" dirty="0"/>
              <a:t> advice. God’s way is always perfect. He would never lead you </a:t>
            </a:r>
            <a:r>
              <a:rPr lang="en-US" sz="3200" dirty="0">
                <a:solidFill>
                  <a:srgbClr val="C00000"/>
                </a:solidFill>
              </a:rPr>
              <a:t>astray</a:t>
            </a:r>
            <a:r>
              <a:rPr lang="en-US" sz="3200" dirty="0"/>
              <a:t>.”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759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Mighty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“God is all-</a:t>
            </a:r>
            <a:r>
              <a:rPr lang="en-US" sz="3200" dirty="0">
                <a:solidFill>
                  <a:srgbClr val="C00000"/>
                </a:solidFill>
              </a:rPr>
              <a:t>powerful</a:t>
            </a:r>
            <a:r>
              <a:rPr lang="en-US" sz="3200" dirty="0"/>
              <a:t>. He created the world by just speaking it into existence. There is nothing our God </a:t>
            </a:r>
            <a:r>
              <a:rPr lang="en-US" sz="3200" dirty="0" smtClean="0">
                <a:solidFill>
                  <a:srgbClr val="C00000"/>
                </a:solidFill>
              </a:rPr>
              <a:t>cannot</a:t>
            </a:r>
            <a:r>
              <a:rPr lang="en-US" sz="3200" dirty="0" smtClean="0"/>
              <a:t> </a:t>
            </a:r>
            <a:r>
              <a:rPr lang="en-US" sz="3200" dirty="0"/>
              <a:t>do.”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303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Everlasting 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“He is </a:t>
            </a:r>
            <a:r>
              <a:rPr lang="en-US" sz="3200" dirty="0">
                <a:solidFill>
                  <a:srgbClr val="C00000"/>
                </a:solidFill>
              </a:rPr>
              <a:t>timeless</a:t>
            </a:r>
            <a:r>
              <a:rPr lang="en-US" sz="3200" dirty="0"/>
              <a:t>; He had no </a:t>
            </a:r>
            <a:r>
              <a:rPr lang="en-US" sz="3200" dirty="0">
                <a:solidFill>
                  <a:srgbClr val="C00000"/>
                </a:solidFill>
              </a:rPr>
              <a:t>beginning</a:t>
            </a:r>
            <a:r>
              <a:rPr lang="en-US" sz="3200" dirty="0"/>
              <a:t> and He will have no </a:t>
            </a:r>
            <a:r>
              <a:rPr lang="en-US" sz="3200" dirty="0">
                <a:solidFill>
                  <a:srgbClr val="C00000"/>
                </a:solidFill>
              </a:rPr>
              <a:t>end</a:t>
            </a:r>
            <a:r>
              <a:rPr lang="en-US" sz="3200" dirty="0"/>
              <a:t>. He is God our Father; guarding us, supplying and caring for our </a:t>
            </a:r>
            <a:r>
              <a:rPr lang="en-US" sz="3200" dirty="0">
                <a:solidFill>
                  <a:srgbClr val="C00000"/>
                </a:solidFill>
              </a:rPr>
              <a:t>needs</a:t>
            </a:r>
            <a:r>
              <a:rPr lang="en-US" sz="3200" dirty="0"/>
              <a:t>. He’s not like our earthly fathers who will sometimes let us down or disappoint us. He will never leave us nor forsake us. He always </a:t>
            </a:r>
            <a:r>
              <a:rPr lang="en-US" sz="3200" dirty="0" smtClean="0"/>
              <a:t>has </a:t>
            </a:r>
            <a:r>
              <a:rPr lang="en-US" sz="3200" dirty="0"/>
              <a:t>our best </a:t>
            </a:r>
            <a:r>
              <a:rPr lang="en-US" sz="3200" dirty="0">
                <a:solidFill>
                  <a:srgbClr val="C00000"/>
                </a:solidFill>
              </a:rPr>
              <a:t>interest</a:t>
            </a:r>
            <a:r>
              <a:rPr lang="en-US" sz="3200" dirty="0"/>
              <a:t> in mind.”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546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Prince of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“We can know His </a:t>
            </a:r>
            <a:r>
              <a:rPr lang="en-US" sz="3200" dirty="0">
                <a:solidFill>
                  <a:srgbClr val="C00000"/>
                </a:solidFill>
              </a:rPr>
              <a:t>peace</a:t>
            </a:r>
            <a:r>
              <a:rPr lang="en-US" sz="3200" dirty="0"/>
              <a:t> (Ephesians 2:13- 18). In the middle of a hard time in life, we can draw upon the Lord for wholeness if we feel like we’re just </a:t>
            </a:r>
            <a:r>
              <a:rPr lang="en-US" sz="3200" dirty="0">
                <a:solidFill>
                  <a:srgbClr val="C00000"/>
                </a:solidFill>
              </a:rPr>
              <a:t>falling</a:t>
            </a:r>
            <a:r>
              <a:rPr lang="en-US" sz="3200" dirty="0"/>
              <a:t> apart; prosperity if we feel like we’re poor in </a:t>
            </a:r>
            <a:r>
              <a:rPr lang="en-US" sz="3200" dirty="0">
                <a:solidFill>
                  <a:srgbClr val="C00000"/>
                </a:solidFill>
              </a:rPr>
              <a:t>spirit</a:t>
            </a:r>
            <a:r>
              <a:rPr lang="en-US" sz="3200" dirty="0"/>
              <a:t>; and tranquility if we’re anxious or angry and feeling </a:t>
            </a:r>
            <a:r>
              <a:rPr lang="en-US" sz="3200" dirty="0">
                <a:solidFill>
                  <a:srgbClr val="C00000"/>
                </a:solidFill>
              </a:rPr>
              <a:t>agitated</a:t>
            </a:r>
            <a:r>
              <a:rPr lang="en-US" sz="32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657266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Advocate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“Like a legal </a:t>
            </a:r>
            <a:r>
              <a:rPr lang="en-US" sz="3200" dirty="0" smtClean="0">
                <a:solidFill>
                  <a:srgbClr val="C00000"/>
                </a:solidFill>
              </a:rPr>
              <a:t>defender</a:t>
            </a:r>
            <a:r>
              <a:rPr lang="en-US" sz="3200" dirty="0" smtClean="0"/>
              <a:t>, Jesus pleads our case before the Father.”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741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Faithful and True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“There is never any </a:t>
            </a:r>
            <a:r>
              <a:rPr lang="en-US" sz="3200" dirty="0" smtClean="0">
                <a:solidFill>
                  <a:srgbClr val="C00000"/>
                </a:solidFill>
              </a:rPr>
              <a:t>glitch</a:t>
            </a:r>
            <a:r>
              <a:rPr lang="en-US" sz="3200" dirty="0" smtClean="0"/>
              <a:t> in any of His other characteristics.  He is always fair, </a:t>
            </a:r>
            <a:r>
              <a:rPr lang="en-US" sz="3200" dirty="0" smtClean="0">
                <a:solidFill>
                  <a:srgbClr val="C00000"/>
                </a:solidFill>
              </a:rPr>
              <a:t>merciful</a:t>
            </a:r>
            <a:r>
              <a:rPr lang="en-US" sz="3200" dirty="0" smtClean="0"/>
              <a:t>, full of grace, and tenderhearted.”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6786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Savior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“He paid the </a:t>
            </a:r>
            <a:r>
              <a:rPr lang="en-US" sz="3200" dirty="0" smtClean="0">
                <a:solidFill>
                  <a:srgbClr val="C00000"/>
                </a:solidFill>
              </a:rPr>
              <a:t>price</a:t>
            </a:r>
            <a:r>
              <a:rPr lang="en-US" sz="3200" dirty="0" smtClean="0"/>
              <a:t> for our </a:t>
            </a:r>
            <a:r>
              <a:rPr lang="en-US" sz="3200" dirty="0" smtClean="0">
                <a:solidFill>
                  <a:srgbClr val="C00000"/>
                </a:solidFill>
              </a:rPr>
              <a:t>sin</a:t>
            </a:r>
            <a:r>
              <a:rPr lang="en-US" sz="3200" dirty="0" smtClean="0"/>
              <a:t>; He rescued us from the power of Satan and from the </a:t>
            </a:r>
            <a:r>
              <a:rPr lang="en-US" sz="3200" dirty="0" smtClean="0">
                <a:solidFill>
                  <a:srgbClr val="C00000"/>
                </a:solidFill>
              </a:rPr>
              <a:t>penalty</a:t>
            </a:r>
            <a:r>
              <a:rPr lang="en-US" sz="3200" dirty="0" smtClean="0"/>
              <a:t> of hell.”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89603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348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Names and Titles for Jesus</vt:lpstr>
      <vt:lpstr>Wonderful</vt:lpstr>
      <vt:lpstr>Counselor</vt:lpstr>
      <vt:lpstr>Mighty God</vt:lpstr>
      <vt:lpstr>Everlasting Father</vt:lpstr>
      <vt:lpstr>Prince of Peace</vt:lpstr>
      <vt:lpstr>Advocate</vt:lpstr>
      <vt:lpstr>Faithful and True</vt:lpstr>
      <vt:lpstr>Savior</vt:lpstr>
      <vt:lpstr>The Way, the Truth, and the Life</vt:lpstr>
      <vt:lpstr>Source: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Names and Titles for Jesus</dc:title>
  <dc:creator>Williams, Kelly A</dc:creator>
  <cp:lastModifiedBy>Williams, Kelly A</cp:lastModifiedBy>
  <cp:revision>14</cp:revision>
  <dcterms:created xsi:type="dcterms:W3CDTF">2016-02-16T15:01:09Z</dcterms:created>
  <dcterms:modified xsi:type="dcterms:W3CDTF">2016-02-16T15:17:11Z</dcterms:modified>
</cp:coreProperties>
</file>