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0"/>
  </p:handoutMasterIdLst>
  <p:sldIdLst>
    <p:sldId id="256" r:id="rId2"/>
    <p:sldId id="257" r:id="rId3"/>
    <p:sldId id="261" r:id="rId4"/>
    <p:sldId id="260" r:id="rId5"/>
    <p:sldId id="262" r:id="rId6"/>
    <p:sldId id="263" r:id="rId7"/>
    <p:sldId id="259" r:id="rId8"/>
    <p:sldId id="264" r:id="rId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CA"/>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39A4825-7928-41AB-BB7B-9BC275832928}" type="datetimeFigureOut">
              <a:rPr lang="en-CA" smtClean="0"/>
              <a:t>2016-03-28</a:t>
            </a:fld>
            <a:endParaRPr lang="en-CA"/>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CA"/>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DB6D1B5-C31B-44DC-8157-ABE6C663A63C}" type="slidenum">
              <a:rPr lang="en-CA" smtClean="0"/>
              <a:t>‹#›</a:t>
            </a:fld>
            <a:endParaRPr lang="en-CA"/>
          </a:p>
        </p:txBody>
      </p:sp>
    </p:spTree>
    <p:extLst>
      <p:ext uri="{BB962C8B-B14F-4D97-AF65-F5344CB8AC3E}">
        <p14:creationId xmlns:p14="http://schemas.microsoft.com/office/powerpoint/2010/main" val="42324552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3/28/2016</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3/28/2016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3/28/2016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3/28/2016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3/28/2016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3/28/2016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3/28/2016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3/28/2016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3/28/2016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3/28/2016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3/28/2016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3/28/2016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3/28/2016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3/28/2016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3/28/2016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3/28/2016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3/28/2016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3/28/2016</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b="1" dirty="0" smtClean="0"/>
              <a:t>Pentecost: </a:t>
            </a:r>
            <a:br>
              <a:rPr lang="en-CA" b="1" dirty="0" smtClean="0"/>
            </a:br>
            <a:r>
              <a:rPr lang="en-CA" b="1" dirty="0" smtClean="0"/>
              <a:t>The Church’s Birthday</a:t>
            </a:r>
            <a:endParaRPr lang="en-CA" b="1" dirty="0"/>
          </a:p>
        </p:txBody>
      </p:sp>
    </p:spTree>
    <p:extLst>
      <p:ext uri="{BB962C8B-B14F-4D97-AF65-F5344CB8AC3E}">
        <p14:creationId xmlns:p14="http://schemas.microsoft.com/office/powerpoint/2010/main" val="238299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What is Pentecost?</a:t>
            </a:r>
            <a:endParaRPr lang="en-CA" b="1" dirty="0"/>
          </a:p>
        </p:txBody>
      </p:sp>
      <p:sp>
        <p:nvSpPr>
          <p:cNvPr id="3" name="Content Placeholder 2"/>
          <p:cNvSpPr>
            <a:spLocks noGrp="1"/>
          </p:cNvSpPr>
          <p:nvPr>
            <p:ph idx="1"/>
          </p:nvPr>
        </p:nvSpPr>
        <p:spPr/>
        <p:txBody>
          <a:bodyPr>
            <a:normAutofit/>
          </a:bodyPr>
          <a:lstStyle/>
          <a:p>
            <a:r>
              <a:rPr lang="en-CA" sz="3200" dirty="0" smtClean="0"/>
              <a:t>Pentecost is known as the Church’s birthday</a:t>
            </a:r>
          </a:p>
          <a:p>
            <a:r>
              <a:rPr lang="en-CA" sz="3200" dirty="0" smtClean="0"/>
              <a:t>It was when the gift of the </a:t>
            </a:r>
            <a:r>
              <a:rPr lang="en-CA" sz="3200" b="1" dirty="0" smtClean="0"/>
              <a:t>Holy Spirit </a:t>
            </a:r>
            <a:r>
              <a:rPr lang="en-CA" sz="3200" dirty="0" smtClean="0"/>
              <a:t>was poured out on the disciples, transforming them into courageous witnesses to the risen Jesus</a:t>
            </a:r>
            <a:endParaRPr lang="en-CA" sz="3200" dirty="0"/>
          </a:p>
        </p:txBody>
      </p:sp>
    </p:spTree>
    <p:extLst>
      <p:ext uri="{BB962C8B-B14F-4D97-AF65-F5344CB8AC3E}">
        <p14:creationId xmlns:p14="http://schemas.microsoft.com/office/powerpoint/2010/main" val="121540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What is Pentecost?</a:t>
            </a:r>
            <a:endParaRPr lang="en-CA" b="1" dirty="0"/>
          </a:p>
        </p:txBody>
      </p:sp>
      <p:sp>
        <p:nvSpPr>
          <p:cNvPr id="3" name="Content Placeholder 2"/>
          <p:cNvSpPr>
            <a:spLocks noGrp="1"/>
          </p:cNvSpPr>
          <p:nvPr>
            <p:ph idx="1"/>
          </p:nvPr>
        </p:nvSpPr>
        <p:spPr>
          <a:xfrm>
            <a:off x="1154954" y="2603500"/>
            <a:ext cx="8761413" cy="4145030"/>
          </a:xfrm>
        </p:spPr>
        <p:txBody>
          <a:bodyPr>
            <a:normAutofit lnSpcReduction="10000"/>
          </a:bodyPr>
          <a:lstStyle/>
          <a:p>
            <a:r>
              <a:rPr lang="en-CA" sz="3200" dirty="0" smtClean="0"/>
              <a:t>Pentecost is frequently called the Church’s birthday because at the first Pentecost, the disciples began a whole new way of living in communion with one another</a:t>
            </a:r>
          </a:p>
          <a:p>
            <a:r>
              <a:rPr lang="en-CA" sz="3200" dirty="0" smtClean="0"/>
              <a:t>This transformation created the Church</a:t>
            </a:r>
          </a:p>
          <a:p>
            <a:r>
              <a:rPr lang="en-CA" sz="3200" dirty="0" smtClean="0"/>
              <a:t>Believers were inspired to spread to the Good News</a:t>
            </a:r>
            <a:endParaRPr lang="en-CA" sz="3200" dirty="0"/>
          </a:p>
        </p:txBody>
      </p:sp>
    </p:spTree>
    <p:extLst>
      <p:ext uri="{BB962C8B-B14F-4D97-AF65-F5344CB8AC3E}">
        <p14:creationId xmlns:p14="http://schemas.microsoft.com/office/powerpoint/2010/main" val="339186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Acts of the Apostles</a:t>
            </a:r>
            <a:endParaRPr lang="en-CA" b="1" dirty="0"/>
          </a:p>
        </p:txBody>
      </p:sp>
      <p:sp>
        <p:nvSpPr>
          <p:cNvPr id="3" name="Content Placeholder 2"/>
          <p:cNvSpPr>
            <a:spLocks noGrp="1"/>
          </p:cNvSpPr>
          <p:nvPr>
            <p:ph idx="1"/>
          </p:nvPr>
        </p:nvSpPr>
        <p:spPr>
          <a:xfrm>
            <a:off x="1154954" y="2603500"/>
            <a:ext cx="8761413" cy="4029120"/>
          </a:xfrm>
        </p:spPr>
        <p:txBody>
          <a:bodyPr>
            <a:normAutofit fontScale="92500"/>
          </a:bodyPr>
          <a:lstStyle/>
          <a:p>
            <a:r>
              <a:rPr lang="en-CA" sz="3200" dirty="0" smtClean="0"/>
              <a:t>Pentecost is described in the Acts of the Apostles</a:t>
            </a:r>
          </a:p>
          <a:p>
            <a:r>
              <a:rPr lang="en-CA" sz="3200" dirty="0" smtClean="0"/>
              <a:t>Jesus foretold the coming of the Spirit when he said to the disciples, “But you will receive power when the Holy Spirit has come upon you; you will be my witnesses in Jerusalem, in all of Judea and Samaria, and to the ends of the earth (1:8)</a:t>
            </a:r>
            <a:endParaRPr lang="en-CA" sz="3200" dirty="0"/>
          </a:p>
        </p:txBody>
      </p:sp>
    </p:spTree>
    <p:extLst>
      <p:ext uri="{BB962C8B-B14F-4D97-AF65-F5344CB8AC3E}">
        <p14:creationId xmlns:p14="http://schemas.microsoft.com/office/powerpoint/2010/main" val="261815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Acts of the Apostles</a:t>
            </a:r>
            <a:endParaRPr lang="en-CA" b="1" dirty="0"/>
          </a:p>
        </p:txBody>
      </p:sp>
      <p:sp>
        <p:nvSpPr>
          <p:cNvPr id="3" name="Content Placeholder 2"/>
          <p:cNvSpPr>
            <a:spLocks noGrp="1"/>
          </p:cNvSpPr>
          <p:nvPr>
            <p:ph idx="1"/>
          </p:nvPr>
        </p:nvSpPr>
        <p:spPr/>
        <p:txBody>
          <a:bodyPr>
            <a:normAutofit/>
          </a:bodyPr>
          <a:lstStyle/>
          <a:p>
            <a:r>
              <a:rPr lang="en-CA" sz="2400" dirty="0" smtClean="0"/>
              <a:t>“When the day of Pentecost had come, [the disciples] were all together in one place.  And suddenly from heaven there came a great sound like the rush of a violent wind, and it filled the entire house where they were sitting.  Divided tongues, as of fire, appeared among them, and a tongue rested on them.  All of them were filled with the Holy Spirit and began to speak in other languages, as the Spirit gave them ability.”</a:t>
            </a:r>
          </a:p>
          <a:p>
            <a:pPr marL="0" indent="0">
              <a:buNone/>
            </a:pPr>
            <a:endParaRPr lang="en-CA" sz="2400" dirty="0"/>
          </a:p>
        </p:txBody>
      </p:sp>
    </p:spTree>
    <p:extLst>
      <p:ext uri="{BB962C8B-B14F-4D97-AF65-F5344CB8AC3E}">
        <p14:creationId xmlns:p14="http://schemas.microsoft.com/office/powerpoint/2010/main" val="38926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Acts of the Apostles</a:t>
            </a:r>
            <a:endParaRPr lang="en-CA" b="1" dirty="0"/>
          </a:p>
        </p:txBody>
      </p:sp>
      <p:sp>
        <p:nvSpPr>
          <p:cNvPr id="3" name="Content Placeholder 2"/>
          <p:cNvSpPr>
            <a:spLocks noGrp="1"/>
          </p:cNvSpPr>
          <p:nvPr>
            <p:ph idx="1"/>
          </p:nvPr>
        </p:nvSpPr>
        <p:spPr>
          <a:xfrm>
            <a:off x="1154954" y="2603500"/>
            <a:ext cx="8761413" cy="4145030"/>
          </a:xfrm>
        </p:spPr>
        <p:txBody>
          <a:bodyPr>
            <a:normAutofit/>
          </a:bodyPr>
          <a:lstStyle/>
          <a:p>
            <a:r>
              <a:rPr lang="en-CA" sz="2400" dirty="0" smtClean="0"/>
              <a:t>“Now there were devout Jews from every nation under heaven living in Jerusalem.  And at this sound the crowd gathered and was bewildered, because each one heard [the disciples] speaking in the native language of each.  Amazed and astonished, [the people] asked, “Are not all these who are speaking Galileans? And how is it that we hear, each of us, in our own native language?...” All were amazed and perplexed, saying to one another, “What does this mean?” But others sneered and said, “They are filled with new wine” (Acts 2: 1-13)</a:t>
            </a:r>
            <a:endParaRPr lang="en-CA" sz="2400" dirty="0"/>
          </a:p>
        </p:txBody>
      </p:sp>
    </p:spTree>
    <p:extLst>
      <p:ext uri="{BB962C8B-B14F-4D97-AF65-F5344CB8AC3E}">
        <p14:creationId xmlns:p14="http://schemas.microsoft.com/office/powerpoint/2010/main" val="2181065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301" y="2147552"/>
            <a:ext cx="3860259" cy="2286000"/>
          </a:xfrm>
        </p:spPr>
        <p:txBody>
          <a:bodyPr>
            <a:normAutofit/>
          </a:bodyPr>
          <a:lstStyle/>
          <a:p>
            <a:r>
              <a:rPr lang="en-CA" dirty="0" smtClean="0"/>
              <a:t>An Artistic Portrayal of the Coming of the Spirit</a:t>
            </a:r>
            <a:endParaRPr lang="en-CA" dirty="0"/>
          </a:p>
        </p:txBody>
      </p:sp>
      <p:pic>
        <p:nvPicPr>
          <p:cNvPr id="5" name="Picture Placeholder 4"/>
          <p:cNvPicPr>
            <a:picLocks noGrp="1" noChangeAspect="1"/>
          </p:cNvPicPr>
          <p:nvPr>
            <p:ph type="pic" idx="1"/>
          </p:nvPr>
        </p:nvPicPr>
        <p:blipFill>
          <a:blip r:embed="rId2"/>
          <a:srcRect l="7081" r="7081"/>
          <a:stretch>
            <a:fillRect/>
          </a:stretch>
        </p:blipFill>
        <p:spPr>
          <a:prstGeom prst="rect">
            <a:avLst/>
          </a:prstGeom>
        </p:spPr>
      </p:pic>
    </p:spTree>
    <p:extLst>
      <p:ext uri="{BB962C8B-B14F-4D97-AF65-F5344CB8AC3E}">
        <p14:creationId xmlns:p14="http://schemas.microsoft.com/office/powerpoint/2010/main" val="1971603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Reflection Assignment</a:t>
            </a:r>
            <a:endParaRPr lang="en-CA" b="1" dirty="0"/>
          </a:p>
        </p:txBody>
      </p:sp>
      <p:sp>
        <p:nvSpPr>
          <p:cNvPr id="3" name="Content Placeholder 2"/>
          <p:cNvSpPr>
            <a:spLocks noGrp="1"/>
          </p:cNvSpPr>
          <p:nvPr>
            <p:ph idx="1"/>
          </p:nvPr>
        </p:nvSpPr>
        <p:spPr>
          <a:xfrm>
            <a:off x="309094" y="2603499"/>
            <a:ext cx="11204620" cy="4080635"/>
          </a:xfrm>
        </p:spPr>
        <p:txBody>
          <a:bodyPr>
            <a:normAutofit lnSpcReduction="10000"/>
          </a:bodyPr>
          <a:lstStyle/>
          <a:p>
            <a:pPr>
              <a:buFont typeface="Arial" panose="020B0604020202020204" pitchFamily="34" charset="0"/>
              <a:buChar char="•"/>
            </a:pPr>
            <a:r>
              <a:rPr lang="en-CA" sz="2800" dirty="0" smtClean="0"/>
              <a:t>Pretend that you are one of Jesus’ disciples.  You have observed the life, death, resurrection, and ascension of Jesus.  As well, you have been given the gift of the Holy Spirit.  </a:t>
            </a:r>
            <a:r>
              <a:rPr lang="en-CA" sz="2800" b="1" dirty="0" smtClean="0"/>
              <a:t>How would you be a courageous witness to the risen Jesus?  </a:t>
            </a:r>
          </a:p>
          <a:p>
            <a:pPr>
              <a:buFont typeface="Wingdings" panose="05000000000000000000" pitchFamily="2" charset="2"/>
              <a:buChar char="Ø"/>
            </a:pPr>
            <a:r>
              <a:rPr lang="en-CA" sz="2800" dirty="0" smtClean="0"/>
              <a:t>Write a reflection about the things that you would say or do to be a courageous witness to the risen Jesus.</a:t>
            </a:r>
          </a:p>
          <a:p>
            <a:pPr>
              <a:buFont typeface="Wingdings" panose="05000000000000000000" pitchFamily="2" charset="2"/>
              <a:buChar char="Ø"/>
            </a:pPr>
            <a:r>
              <a:rPr lang="en-CA" sz="2800" dirty="0" smtClean="0"/>
              <a:t>Your reflection must be at least 250 words in full and complete sentences.</a:t>
            </a:r>
          </a:p>
          <a:p>
            <a:pPr>
              <a:buFont typeface="Wingdings" panose="05000000000000000000" pitchFamily="2" charset="2"/>
              <a:buChar char="Ø"/>
            </a:pPr>
            <a:r>
              <a:rPr lang="en-CA" sz="2800" dirty="0" smtClean="0"/>
              <a:t>You will receive a thinking/inquiry and communication mark.</a:t>
            </a:r>
            <a:endParaRPr lang="en-CA" sz="2800" dirty="0"/>
          </a:p>
        </p:txBody>
      </p:sp>
    </p:spTree>
    <p:extLst>
      <p:ext uri="{BB962C8B-B14F-4D97-AF65-F5344CB8AC3E}">
        <p14:creationId xmlns:p14="http://schemas.microsoft.com/office/powerpoint/2010/main" val="2242077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36</TotalTime>
  <Words>472</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Wingdings</vt:lpstr>
      <vt:lpstr>Wingdings 3</vt:lpstr>
      <vt:lpstr>Ion Boardroom</vt:lpstr>
      <vt:lpstr>Pentecost:  The Church’s Birthday</vt:lpstr>
      <vt:lpstr>What is Pentecost?</vt:lpstr>
      <vt:lpstr>What is Pentecost?</vt:lpstr>
      <vt:lpstr>Acts of the Apostles</vt:lpstr>
      <vt:lpstr>Acts of the Apostles</vt:lpstr>
      <vt:lpstr>Acts of the Apostles</vt:lpstr>
      <vt:lpstr>An Artistic Portrayal of the Coming of the Spirit</vt:lpstr>
      <vt:lpstr>Reflection Assignment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Pentecost:  The Church’s Birthday</dc:title>
  <dc:creator>User</dc:creator>
  <cp:lastModifiedBy>User</cp:lastModifiedBy>
  <cp:revision>9</cp:revision>
  <cp:lastPrinted>2016-03-28T23:37:48Z</cp:lastPrinted>
  <dcterms:created xsi:type="dcterms:W3CDTF">2015-03-01T21:03:11Z</dcterms:created>
  <dcterms:modified xsi:type="dcterms:W3CDTF">2016-03-28T23:38:15Z</dcterms:modified>
</cp:coreProperties>
</file>