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2/10/2016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the Bible Says About Being Human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9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Religious Truths in 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55510"/>
            <a:ext cx="8946541" cy="419548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Life and creation are a sacred gift from God</a:t>
            </a:r>
          </a:p>
          <a:p>
            <a:r>
              <a:rPr lang="en-US" sz="3200" dirty="0" smtClean="0"/>
              <a:t>Men and women are created both unique and in the </a:t>
            </a:r>
            <a:r>
              <a:rPr lang="en-US" sz="3200" dirty="0"/>
              <a:t>image and </a:t>
            </a:r>
            <a:r>
              <a:rPr lang="en-US" sz="3200" dirty="0" smtClean="0"/>
              <a:t>likeness of God</a:t>
            </a:r>
          </a:p>
          <a:p>
            <a:r>
              <a:rPr lang="en-US" sz="3200" dirty="0" smtClean="0"/>
              <a:t>Neither man or woman is more of an image of God than the other, both need God and each other</a:t>
            </a:r>
          </a:p>
          <a:p>
            <a:r>
              <a:rPr lang="en-US" sz="3200" dirty="0" smtClean="0"/>
              <a:t>Humans are a mixture of earth and Divine breath</a:t>
            </a:r>
            <a:endParaRPr lang="en-US" sz="3200" dirty="0"/>
          </a:p>
          <a:p>
            <a:r>
              <a:rPr lang="en-US" sz="3200" dirty="0" smtClean="0"/>
              <a:t>Humans are good</a:t>
            </a:r>
            <a:endParaRPr lang="en-US" sz="3200" dirty="0"/>
          </a:p>
          <a:p>
            <a:r>
              <a:rPr lang="en-US" sz="3200" dirty="0"/>
              <a:t>Humans are called to </a:t>
            </a:r>
            <a:r>
              <a:rPr lang="en-US" sz="3200" dirty="0" smtClean="0"/>
              <a:t>procreate</a:t>
            </a: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879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Religious Truths in Genesis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Humans have dominion over all of the earth’s </a:t>
            </a:r>
            <a:r>
              <a:rPr lang="en-US" sz="3200" dirty="0" smtClean="0"/>
              <a:t>creatures</a:t>
            </a:r>
          </a:p>
          <a:p>
            <a:r>
              <a:rPr lang="en-US" sz="3200" dirty="0" smtClean="0"/>
              <a:t>Humans </a:t>
            </a:r>
            <a:r>
              <a:rPr lang="en-US" sz="3200" dirty="0"/>
              <a:t>are called to be stewards of creation</a:t>
            </a:r>
          </a:p>
          <a:p>
            <a:r>
              <a:rPr lang="en-US" sz="3200" dirty="0"/>
              <a:t>God is all-knowing</a:t>
            </a:r>
          </a:p>
          <a:p>
            <a:r>
              <a:rPr lang="en-US" sz="3200" dirty="0"/>
              <a:t>Humans face temptations and sin</a:t>
            </a:r>
          </a:p>
          <a:p>
            <a:r>
              <a:rPr lang="en-US" sz="3200" dirty="0"/>
              <a:t>Humans suffer as a consequence of the original sin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85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</TotalTime>
  <Words>111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What the Bible Says About Being Human</vt:lpstr>
      <vt:lpstr>Religious Truths in Genesis</vt:lpstr>
      <vt:lpstr>Religious Truths in Genesis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Truths in the Creation Stories</dc:title>
  <dc:creator>Williams, Kelly A</dc:creator>
  <cp:lastModifiedBy>Williams, Kelly A</cp:lastModifiedBy>
  <cp:revision>11</cp:revision>
  <dcterms:created xsi:type="dcterms:W3CDTF">2016-02-10T12:39:51Z</dcterms:created>
  <dcterms:modified xsi:type="dcterms:W3CDTF">2016-02-10T12:55:09Z</dcterms:modified>
</cp:coreProperties>
</file>