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97149EC-CF6F-477C-85D1-899841DB79A8}" type="datetimeFigureOut">
              <a:rPr lang="en-CA" smtClean="0"/>
              <a:t>2018-03-28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264A0A5-8E17-4F79-BA06-1ACEDEE47B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2305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mfSwi3ZKH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b="1" dirty="0"/>
              <a:t>The Sacraments of the Catholic Church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917" y="4500025"/>
            <a:ext cx="442912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What are Sacraments?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Sacraments are outward signs of inward grace, instituted by Christ for our sanctification.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/>
              <a:t> The sacraments are an important way that the Church keeps Jesus’ memory alive.</a:t>
            </a:r>
          </a:p>
        </p:txBody>
      </p:sp>
    </p:spTree>
    <p:extLst>
      <p:ext uri="{BB962C8B-B14F-4D97-AF65-F5344CB8AC3E}">
        <p14:creationId xmlns:p14="http://schemas.microsoft.com/office/powerpoint/2010/main" val="30812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03BE-7C0C-482C-B69D-290A4317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Video clip: The Seven Sacraments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5B97A-0E6E-4705-BC4D-CBDDB6238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https://www.youtube.com/watch?v=qmfSwi3ZKH4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3666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The Sacraments of Initiation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3200" dirty="0"/>
          </a:p>
          <a:p>
            <a:pPr marL="514350" indent="-514350">
              <a:buFont typeface="+mj-lt"/>
              <a:buAutoNum type="arabicPeriod"/>
            </a:pPr>
            <a:r>
              <a:rPr lang="en-CA" sz="3200" dirty="0"/>
              <a:t>Baptism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dirty="0"/>
              <a:t>Eucharist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dirty="0"/>
              <a:t>Confirmation</a:t>
            </a:r>
          </a:p>
          <a:p>
            <a:pPr marL="514350" indent="-514350">
              <a:buFont typeface="+mj-lt"/>
              <a:buAutoNum type="arabicPeriod"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11099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The Sacraments of Healing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3200" dirty="0"/>
          </a:p>
          <a:p>
            <a:pPr marL="514350" indent="-514350">
              <a:buFont typeface="+mj-lt"/>
              <a:buAutoNum type="arabicPeriod"/>
            </a:pPr>
            <a:r>
              <a:rPr lang="en-CA" sz="3200" dirty="0"/>
              <a:t>Reconciliation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dirty="0"/>
              <a:t>Anointing of the Sick</a:t>
            </a:r>
          </a:p>
          <a:p>
            <a:pPr marL="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72521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The Sacraments of Service &amp; Commitment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3200" dirty="0"/>
          </a:p>
          <a:p>
            <a:pPr marL="514350" indent="-514350">
              <a:buFont typeface="+mj-lt"/>
              <a:buAutoNum type="arabicPeriod"/>
            </a:pPr>
            <a:r>
              <a:rPr lang="en-CA" sz="3200" dirty="0"/>
              <a:t>Matrimony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dirty="0"/>
              <a:t>Holy Orders</a:t>
            </a:r>
          </a:p>
        </p:txBody>
      </p:sp>
    </p:spTree>
    <p:extLst>
      <p:ext uri="{BB962C8B-B14F-4D97-AF65-F5344CB8AC3E}">
        <p14:creationId xmlns:p14="http://schemas.microsoft.com/office/powerpoint/2010/main" val="297943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Period 5 Group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2800" dirty="0"/>
              <a:t>Baptism – 5 people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Eucharist – 4 people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Confirmation – 4 people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Reconciliation – 4 people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Anointing of the Sick – 4 people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Matrimony – 4 people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2800" dirty="0"/>
              <a:t>Holy Orders – 4 people</a:t>
            </a:r>
          </a:p>
        </p:txBody>
      </p:sp>
    </p:spTree>
    <p:extLst>
      <p:ext uri="{BB962C8B-B14F-4D97-AF65-F5344CB8AC3E}">
        <p14:creationId xmlns:p14="http://schemas.microsoft.com/office/powerpoint/2010/main" val="37578145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</TotalTime>
  <Words>123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The Sacraments of the Catholic Church</vt:lpstr>
      <vt:lpstr>What are Sacraments?</vt:lpstr>
      <vt:lpstr>Video clip: The Seven Sacraments</vt:lpstr>
      <vt:lpstr>The Sacraments of Initiation</vt:lpstr>
      <vt:lpstr>The Sacraments of Healing</vt:lpstr>
      <vt:lpstr>The Sacraments of Service &amp; Commitment</vt:lpstr>
      <vt:lpstr>Period 5 Group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Williams, Kelly A</cp:lastModifiedBy>
  <cp:revision>13</cp:revision>
  <cp:lastPrinted>2015-03-23T20:05:51Z</cp:lastPrinted>
  <dcterms:created xsi:type="dcterms:W3CDTF">2015-03-23T19:35:06Z</dcterms:created>
  <dcterms:modified xsi:type="dcterms:W3CDTF">2018-03-28T11:46:44Z</dcterms:modified>
</cp:coreProperties>
</file>