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dictionary.org/self-understanding/#ixzz3XbzGOQ8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46" y="362466"/>
            <a:ext cx="8959121" cy="2264840"/>
          </a:xfrm>
        </p:spPr>
        <p:txBody>
          <a:bodyPr/>
          <a:lstStyle/>
          <a:p>
            <a:pPr algn="ctr"/>
            <a:r>
              <a:rPr lang="en-US" b="1" dirty="0" smtClean="0"/>
              <a:t>Self Understanding in our Culture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6172"/>
          <a:stretch/>
        </p:blipFill>
        <p:spPr>
          <a:xfrm>
            <a:off x="3476368" y="3067474"/>
            <a:ext cx="5140411" cy="28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001"/>
          </a:xfrm>
        </p:spPr>
        <p:txBody>
          <a:bodyPr/>
          <a:lstStyle/>
          <a:p>
            <a:pPr algn="ctr"/>
            <a:r>
              <a:rPr lang="en-US" b="1" dirty="0" smtClean="0"/>
              <a:t>Self-understanding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3950"/>
            <a:ext cx="8946541" cy="52545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Self-understanding is also known as self-awareness</a:t>
            </a:r>
          </a:p>
          <a:p>
            <a:r>
              <a:rPr lang="en-US" sz="3200" dirty="0" smtClean="0"/>
              <a:t>Self-understanding is an awareness of one’s own “</a:t>
            </a:r>
            <a:r>
              <a:rPr lang="en-CA" sz="3200" dirty="0" smtClean="0"/>
              <a:t>attitudes</a:t>
            </a:r>
            <a:r>
              <a:rPr lang="en-CA" sz="3200" dirty="0"/>
              <a:t>, motives, defences, reactions, weaknesses and </a:t>
            </a:r>
            <a:r>
              <a:rPr lang="en-CA" sz="3200" dirty="0" smtClean="0"/>
              <a:t>strengths”</a:t>
            </a:r>
            <a:endParaRPr lang="en-CA" sz="3200" dirty="0"/>
          </a:p>
          <a:p>
            <a:r>
              <a:rPr lang="en-US" sz="3200" dirty="0" smtClean="0"/>
              <a:t>Our </a:t>
            </a:r>
            <a:r>
              <a:rPr lang="en-US" sz="3200" dirty="0" smtClean="0"/>
              <a:t>culture tends to see the self as isolated from others, and some even think of the self as somehow separate from the body</a:t>
            </a:r>
          </a:p>
          <a:p>
            <a:r>
              <a:rPr lang="en-US" sz="3200" dirty="0" smtClean="0"/>
              <a:t>Self-understanding cannot happen without the </a:t>
            </a:r>
            <a:r>
              <a:rPr lang="en-US" sz="3200" dirty="0" smtClean="0"/>
              <a:t>other</a:t>
            </a:r>
          </a:p>
          <a:p>
            <a:pPr marL="0" indent="0">
              <a:buNone/>
            </a:pP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>Psychology Dictionary: </a:t>
            </a:r>
            <a:r>
              <a:rPr lang="en-CA" sz="1600" dirty="0">
                <a:hlinkClick r:id="rId2"/>
              </a:rPr>
              <a:t>What is SELF-UNDERSTANDING? definition of SELF-UNDERSTANDING (Psychology Dictionary)</a:t>
            </a:r>
            <a:r>
              <a:rPr lang="en-CA" sz="1600" dirty="0"/>
              <a:t> </a:t>
            </a:r>
            <a:endParaRPr lang="en-US" sz="16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8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660899"/>
            <a:ext cx="9404723" cy="871339"/>
          </a:xfrm>
        </p:spPr>
        <p:txBody>
          <a:bodyPr/>
          <a:lstStyle/>
          <a:p>
            <a:pPr algn="ctr"/>
            <a:r>
              <a:rPr lang="en-US" b="1" dirty="0" smtClean="0"/>
              <a:t>Identity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Your name is definitely part of your identity, but it does not define you.</a:t>
            </a:r>
          </a:p>
          <a:p>
            <a:r>
              <a:rPr lang="en-US" sz="3200" dirty="0"/>
              <a:t>Your identity is tied up with what is most important to you.</a:t>
            </a:r>
          </a:p>
          <a:p>
            <a:r>
              <a:rPr lang="en-US" sz="3200" dirty="0"/>
              <a:t>If you want to know someone’s identity, you will need to know what commitments this person has made.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870" y="1352428"/>
            <a:ext cx="2060627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5" y="452718"/>
            <a:ext cx="8889299" cy="791196"/>
          </a:xfrm>
        </p:spPr>
        <p:txBody>
          <a:bodyPr/>
          <a:lstStyle/>
          <a:p>
            <a:pPr algn="ctr"/>
            <a:r>
              <a:rPr lang="en-US" b="1" dirty="0" smtClean="0"/>
              <a:t>Self-esteem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Self-esteem is an awareness of one’s own worth</a:t>
            </a:r>
          </a:p>
          <a:p>
            <a:r>
              <a:rPr lang="en-US" sz="3200" dirty="0" smtClean="0"/>
              <a:t>Our culture presumes that you can give this esteem or love of self to yourself</a:t>
            </a:r>
          </a:p>
          <a:p>
            <a:r>
              <a:rPr lang="en-US" sz="3200" dirty="0" smtClean="0"/>
              <a:t>However, esteem can only be fulfilled by others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371" y="2438399"/>
            <a:ext cx="2020214" cy="20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a culture where the self has become isolated and one hardly knows how to live in the gracious recognition of God – it is no wonder that self-esteem is so difficult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3586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179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Self Understanding in our Culture</vt:lpstr>
      <vt:lpstr>Self-understanding</vt:lpstr>
      <vt:lpstr>Identity</vt:lpstr>
      <vt:lpstr>Self-esteem</vt:lpstr>
      <vt:lpstr>Self-esteem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User</cp:lastModifiedBy>
  <cp:revision>10</cp:revision>
  <dcterms:created xsi:type="dcterms:W3CDTF">2015-04-16T13:12:23Z</dcterms:created>
  <dcterms:modified xsi:type="dcterms:W3CDTF">2015-04-17T23:26:35Z</dcterms:modified>
</cp:coreProperties>
</file>