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 and Culture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Textbook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973" y="2404997"/>
            <a:ext cx="9706624" cy="38329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Read p. 95 and then copy the definitions of </a:t>
            </a:r>
            <a:r>
              <a:rPr lang="en-US" sz="2800" b="1" dirty="0" smtClean="0"/>
              <a:t>atheism</a:t>
            </a:r>
            <a:r>
              <a:rPr lang="en-US" sz="2800" dirty="0" smtClean="0"/>
              <a:t> and </a:t>
            </a:r>
            <a:r>
              <a:rPr lang="en-US" sz="2800" b="1" dirty="0" smtClean="0"/>
              <a:t>agnosticism</a:t>
            </a:r>
            <a:r>
              <a:rPr lang="en-US" sz="2800" dirty="0" smtClean="0"/>
              <a:t> and answer the questions that correspond to the story.</a:t>
            </a:r>
          </a:p>
          <a:p>
            <a:r>
              <a:rPr lang="en-US" sz="2800" dirty="0" smtClean="0"/>
              <a:t>Read p. 106 and 107 and then answer the questions on </a:t>
            </a:r>
            <a:r>
              <a:rPr lang="en-US" sz="2800" u="sng" dirty="0" smtClean="0"/>
              <a:t>both</a:t>
            </a:r>
            <a:r>
              <a:rPr lang="en-US" sz="2800" dirty="0" smtClean="0"/>
              <a:t> pages and copy the definition of </a:t>
            </a:r>
            <a:r>
              <a:rPr lang="en-US" sz="2800" b="1" dirty="0" smtClean="0"/>
              <a:t>reciprocity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Read p. 110 and copy the definition of </a:t>
            </a:r>
            <a:r>
              <a:rPr lang="en-US" sz="2800" b="1" dirty="0" smtClean="0"/>
              <a:t>golden rule </a:t>
            </a:r>
            <a:r>
              <a:rPr lang="en-US" sz="2800" dirty="0" smtClean="0"/>
              <a:t>and then explain how each Scripture passage portrays the lifestyle to which Jesus invites his friends.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6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78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Christ and Culture Work</vt:lpstr>
      <vt:lpstr>Textbook Work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4</cp:revision>
  <dcterms:created xsi:type="dcterms:W3CDTF">2016-05-17T16:58:55Z</dcterms:created>
  <dcterms:modified xsi:type="dcterms:W3CDTF">2016-05-17T17:10:29Z</dcterms:modified>
</cp:coreProperties>
</file>