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9" r:id="rId4"/>
    <p:sldId id="257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The 7 Tendencies of Individualism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886" y="448511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Individualism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Individualism is another </a:t>
            </a:r>
            <a:r>
              <a:rPr lang="en-US" sz="3200" dirty="0"/>
              <a:t>name for the isolation of </a:t>
            </a:r>
            <a:r>
              <a:rPr lang="en-US" sz="3200" dirty="0" smtClean="0"/>
              <a:t>self.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Our </a:t>
            </a:r>
            <a:r>
              <a:rPr lang="en-US" sz="3200" dirty="0"/>
              <a:t>culture puts more emphasis on the individual than on the community.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The </a:t>
            </a:r>
            <a:r>
              <a:rPr lang="en-US" sz="3200" dirty="0"/>
              <a:t>means conflict between the rights and values of individuals and the common good of society.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Personal </a:t>
            </a:r>
            <a:r>
              <a:rPr lang="en-US" sz="3200" dirty="0"/>
              <a:t>and social good must develop alongside 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2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1. I am Free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am not bound by anything or anyone. Freedom in my highest dignity. I am responsible for myself. You cannot place a claim on my freedom unless I am encroaching on the freedom of another.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429" y="3963146"/>
            <a:ext cx="285927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4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2. I Have Rights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0" indent="0">
              <a:buNone/>
            </a:pPr>
            <a:r>
              <a:rPr lang="en-US" sz="3200" dirty="0"/>
              <a:t>I possess rights, which are enshrined in a number of declarations of human rights, including Canada’s charter of rights. These rights protect my freedom and dignity.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784" y="3787506"/>
            <a:ext cx="4377307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1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3. I am Equal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have the same claim to freedom, dignity and rights as everyone else. I must have a voice in government or in decisions that affect them.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106" y="3558130"/>
            <a:ext cx="2578428" cy="21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7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4. Only Reason Binds 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accept things only when the reasons for accepting them are compelling. I do not accept things without proof. My mind is like my soul- it is what most identifies me. Knowledge is power.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602" y="3728027"/>
            <a:ext cx="3810330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5. I am Isolated from Everything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 relationship to the world and to others, I am an observer. I have to treat the world as an object to observe. I see everything from my own perspective.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794" y="3473158"/>
            <a:ext cx="256663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6. I am Master of the Earth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earth is an object. It is no longer God’s creation. I can use it or exploit it as I see fit for my benefit and happiness. In the same way, I am master over my own body.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89" y="3602897"/>
            <a:ext cx="3371380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7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7. I am Godless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a world where everything is centered around me, God has no place except at the limits of my life (sickness, death, sorrow)</a:t>
            </a:r>
          </a:p>
          <a:p>
            <a:pPr marL="0" indent="0">
              <a:buNone/>
            </a:pPr>
            <a:r>
              <a:rPr lang="en-US" sz="3200" dirty="0"/>
              <a:t>God is squeezed out of a culture that operates out of self interest.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724" y="4262857"/>
            <a:ext cx="3828839" cy="13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405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</TotalTime>
  <Words>356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The 7 Tendencies of Individualism</vt:lpstr>
      <vt:lpstr>Individualism</vt:lpstr>
      <vt:lpstr>1. I am Free</vt:lpstr>
      <vt:lpstr>2. I Have Rights</vt:lpstr>
      <vt:lpstr>3. I am Equal</vt:lpstr>
      <vt:lpstr>4. Only Reason Binds Me</vt:lpstr>
      <vt:lpstr>5. I am Isolated from Everything</vt:lpstr>
      <vt:lpstr>6. I am Master of the Earth</vt:lpstr>
      <vt:lpstr>7. I am Godless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7 Tendencies of Individualism</dc:title>
  <dc:creator>Williams, Kelly A</dc:creator>
  <cp:lastModifiedBy>Williams, Kelly A</cp:lastModifiedBy>
  <cp:revision>12</cp:revision>
  <dcterms:created xsi:type="dcterms:W3CDTF">2015-04-16T14:26:32Z</dcterms:created>
  <dcterms:modified xsi:type="dcterms:W3CDTF">2015-04-16T15:46:32Z</dcterms:modified>
</cp:coreProperties>
</file>