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The Good Samaritan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1197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Your task: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200" dirty="0" smtClean="0"/>
              <a:t>Read </a:t>
            </a:r>
            <a:r>
              <a:rPr lang="en-CA" sz="3200" b="1" dirty="0" smtClean="0"/>
              <a:t>Luke 10: 25-37 </a:t>
            </a:r>
            <a:r>
              <a:rPr lang="en-CA" sz="3200" dirty="0" smtClean="0"/>
              <a:t>and then answer the following questions: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What </a:t>
            </a:r>
            <a:r>
              <a:rPr lang="en-US" sz="3200" dirty="0"/>
              <a:t>simile or metaphor did Jesus use in the parable?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What </a:t>
            </a:r>
            <a:r>
              <a:rPr lang="en-US" sz="3200" dirty="0"/>
              <a:t>is the religious or moral truth taught in the parable?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Why </a:t>
            </a:r>
            <a:r>
              <a:rPr lang="en-US" sz="3200" dirty="0"/>
              <a:t>do you think Jesus chose to include this teaching in his instruction to his disciples?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83993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What are Religious and Moral Truths?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Religious truth</a:t>
            </a:r>
            <a:r>
              <a:rPr lang="en-CA" sz="3200" dirty="0"/>
              <a:t>: “The deeper meaning that God intends to reveal to people</a:t>
            </a:r>
            <a:r>
              <a:rPr lang="en-CA" sz="3200" dirty="0" smtClean="0"/>
              <a:t>”</a:t>
            </a:r>
          </a:p>
          <a:p>
            <a:r>
              <a:rPr lang="en-CA" sz="3200" b="1" dirty="0"/>
              <a:t>Moral truth</a:t>
            </a:r>
            <a:r>
              <a:rPr lang="en-CA" sz="3200" dirty="0"/>
              <a:t>: “The distinction between wrong and right” </a:t>
            </a:r>
          </a:p>
          <a:p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4689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What are Metaphors and Similes?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 </a:t>
            </a:r>
            <a:r>
              <a:rPr lang="en-US" sz="3200" b="1" dirty="0"/>
              <a:t>metaphor</a:t>
            </a:r>
            <a:r>
              <a:rPr lang="en-US" sz="3200" dirty="0"/>
              <a:t> is “a word or phrase used to compare two unlike objects, ideas, thoughts, or feelings to provide a clearer description”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 </a:t>
            </a:r>
            <a:r>
              <a:rPr lang="en-US" sz="3200" b="1" dirty="0"/>
              <a:t>simile</a:t>
            </a:r>
            <a:r>
              <a:rPr lang="en-US" sz="3200" dirty="0"/>
              <a:t> is “a figure of speech in which two unlike things are explicitly compared” using the words “like” or “as”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650675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154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Wingdings</vt:lpstr>
      <vt:lpstr>Organic</vt:lpstr>
      <vt:lpstr>The Good Samaritan</vt:lpstr>
      <vt:lpstr>Your task:</vt:lpstr>
      <vt:lpstr>What are Religious and Moral Truths?</vt:lpstr>
      <vt:lpstr>What are Metaphors and Similes?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Samaritan</dc:title>
  <dc:creator>User</dc:creator>
  <cp:lastModifiedBy>User</cp:lastModifiedBy>
  <cp:revision>6</cp:revision>
  <dcterms:created xsi:type="dcterms:W3CDTF">2016-02-29T01:33:18Z</dcterms:created>
  <dcterms:modified xsi:type="dcterms:W3CDTF">2016-02-29T01:42:29Z</dcterms:modified>
</cp:coreProperties>
</file>