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The Hundred Foot Journey</a:t>
            </a:r>
            <a:endParaRPr lang="en-CA" dirty="0"/>
          </a:p>
        </p:txBody>
      </p:sp>
      <p:pic>
        <p:nvPicPr>
          <p:cNvPr id="1026" name="Picture 2" descr="https://upload.wikimedia.org/wikipedia/en/1/11/The_Hundred_Foot_Journey_(film)_pos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50" y="2873947"/>
            <a:ext cx="2518177" cy="3662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71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Movie Questions: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8665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dirty="0" smtClean="0"/>
              <a:t>Identify and describe 5 components of culture that you recognized in the film (</a:t>
            </a:r>
            <a:r>
              <a:rPr lang="en-CA" dirty="0" err="1" smtClean="0"/>
              <a:t>eg</a:t>
            </a:r>
            <a:r>
              <a:rPr lang="en-CA" dirty="0" smtClean="0"/>
              <a:t>. human actions, meanings, beliefs, values, practices, etc.)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How is the Haji’s culture different from the culture in the French town where they move to?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What does Hasan Haji mean when he says, “Food is memories”?  Explain.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What unexpected relationships are forged?  Explain.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What does the film teach us about cultural differences?  Are cultural differences bad?  Explain.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8720291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31</TotalTime>
  <Words>95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Berlin</vt:lpstr>
      <vt:lpstr>The Hundred Foot Journey</vt:lpstr>
      <vt:lpstr>Movie Questions: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Hundred Foot Journey</dc:title>
  <dc:creator>User</dc:creator>
  <cp:lastModifiedBy>User</cp:lastModifiedBy>
  <cp:revision>5</cp:revision>
  <dcterms:created xsi:type="dcterms:W3CDTF">2016-05-01T18:58:48Z</dcterms:created>
  <dcterms:modified xsi:type="dcterms:W3CDTF">2016-05-01T19:30:01Z</dcterms:modified>
</cp:coreProperties>
</file>