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varymv.com/childrensresources/childrensministry/new-testament/20LifeOfChrist/06NamesOfJesus/34NamesOfJesus_Names%20of%20Jesu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404" y="567559"/>
            <a:ext cx="10058400" cy="1203540"/>
          </a:xfrm>
        </p:spPr>
        <p:txBody>
          <a:bodyPr/>
          <a:lstStyle/>
          <a:p>
            <a:pPr algn="ctr"/>
            <a:r>
              <a:rPr lang="en-US" b="1" dirty="0" smtClean="0"/>
              <a:t>The Incarnation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717" y="1927333"/>
            <a:ext cx="3439774" cy="221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6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the Incarnation?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The Incarnation refers to God sending His only Son to the earth as a human.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Jesus has always existed.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smtClean="0"/>
              <a:t>Jesus has always been the Word of God.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smtClean="0"/>
              <a:t>God’s love inspired Him to send His Word to the earth in the form of a human being (Jesus).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40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John 1: 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“And the Word became flesh and lived among us, and we have seen his glory, the glory as of a father’s only son, full of grace and truth.”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1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“Names of Jesus.”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www.calvarymv.com/childrensresources/childrensministry/new-testament/20LifeOfChrist/06NamesOfJesus/34NamesOfJesus_Names%20of%20Jesus.pdf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109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Retrospect</vt:lpstr>
      <vt:lpstr>The Incarnation</vt:lpstr>
      <vt:lpstr>What is the Incarnation?</vt:lpstr>
      <vt:lpstr>John 1: 14</vt:lpstr>
      <vt:lpstr>Source: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Incarnation</dc:title>
  <dc:creator>Williams, Kelly A</dc:creator>
  <cp:lastModifiedBy>Williams, Kelly A</cp:lastModifiedBy>
  <cp:revision>10</cp:revision>
  <dcterms:created xsi:type="dcterms:W3CDTF">2015-10-01T18:05:26Z</dcterms:created>
  <dcterms:modified xsi:type="dcterms:W3CDTF">2016-02-16T15:18:29Z</dcterms:modified>
</cp:coreProperties>
</file>