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0C35C3D-F2EF-46A7-863A-3A6D3B9B9024}" type="datetimeFigureOut">
              <a:rPr lang="en-CA" smtClean="0"/>
              <a:t>2015-05-21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AD547F2-B16B-4015-B9D6-6C1B20E83B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862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Principles of Catholic Social Teaching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243" y="4463715"/>
            <a:ext cx="2359765" cy="19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Human Dignity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This principle refers to the value of the human person and the right to have that value respected from the moment of conception to death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This principle teaches us that we have the right to whatever we genuinely need in order to become full human beings (</a:t>
            </a:r>
            <a:r>
              <a:rPr lang="en-CA" sz="3200" dirty="0" err="1" smtClean="0"/>
              <a:t>eg</a:t>
            </a:r>
            <a:r>
              <a:rPr lang="en-CA" sz="3200" dirty="0" smtClean="0"/>
              <a:t>. food, shelter, clothing, education)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19" y="4362060"/>
            <a:ext cx="2025747" cy="21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Stewardship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We must care for all that God has made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We must not disrespect the human body or the world’s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We need to ensure that we set a good </a:t>
            </a:r>
          </a:p>
          <a:p>
            <a:pPr marL="0" indent="0">
              <a:buNone/>
            </a:pPr>
            <a:r>
              <a:rPr lang="en-CA" sz="3200" dirty="0" smtClean="0"/>
              <a:t>example for future generations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063" y="3184136"/>
            <a:ext cx="2793332" cy="27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8600"/>
            <a:ext cx="10058400" cy="1310284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Preferential Option </a:t>
            </a:r>
            <a:br>
              <a:rPr lang="en-CA" b="1" dirty="0" smtClean="0"/>
            </a:br>
            <a:r>
              <a:rPr lang="en-CA" b="1" dirty="0" smtClean="0"/>
              <a:t>for the Poor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God’s special closeness with the poor is known as the preferential option for the poor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The rich do not share in God’s closeness with the poor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The preferential option for the poor is a call to share AND a call to follow God’s example and give preferential love to the poor when making community decisions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Jesus emphasized that solidarity with the </a:t>
            </a:r>
          </a:p>
          <a:p>
            <a:pPr marL="0" indent="0">
              <a:buNone/>
            </a:pPr>
            <a:r>
              <a:rPr lang="en-CA" sz="3200" dirty="0" smtClean="0"/>
              <a:t>poor is solidarity with God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980" y="4383084"/>
            <a:ext cx="2934700" cy="16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2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Common Good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The common good refers to all the social conditions that allow us to reach our fulfillment more fully and more easily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It is made up of 3 essential elements: </a:t>
            </a:r>
          </a:p>
          <a:p>
            <a:pPr marL="514350" indent="-514350">
              <a:buAutoNum type="arabicPeriod"/>
            </a:pPr>
            <a:r>
              <a:rPr lang="en-CA" sz="3200" dirty="0" smtClean="0"/>
              <a:t>Respect for the person</a:t>
            </a:r>
          </a:p>
          <a:p>
            <a:pPr marL="514350" indent="-514350">
              <a:buAutoNum type="arabicPeriod"/>
            </a:pPr>
            <a:r>
              <a:rPr lang="en-CA" sz="3200" dirty="0" smtClean="0"/>
              <a:t>The social well-being and development of the group itself</a:t>
            </a:r>
          </a:p>
          <a:p>
            <a:pPr marL="514350" indent="-514350">
              <a:buAutoNum type="arabicPeriod"/>
            </a:pPr>
            <a:r>
              <a:rPr lang="en-CA" sz="3200" dirty="0" smtClean="0"/>
              <a:t>Peace (</a:t>
            </a:r>
            <a:r>
              <a:rPr lang="en-CA" sz="3200" dirty="0" err="1" smtClean="0"/>
              <a:t>eg</a:t>
            </a:r>
            <a:r>
              <a:rPr lang="en-CA" sz="3200" dirty="0" smtClean="0"/>
              <a:t>. the stability and security of a just order)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4127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Dignity of Work and the Rights of Workers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We are called to protect the basic rights of all workers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Examples of workers rights include: the right to meaningful employment, fair wages, private property, and the right to organize, join unions, and pursue economic opportunity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158" y="3953550"/>
            <a:ext cx="3106678" cy="25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Rights and Responsibilities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We have the reciprocal right and responsibility to be involved in the institutions which govern our lives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W</a:t>
            </a:r>
            <a:r>
              <a:rPr lang="en-CA" sz="3200" dirty="0" smtClean="0"/>
              <a:t>e are to both serve and be served by the institutions in the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We must protect the rights that all people have </a:t>
            </a:r>
          </a:p>
          <a:p>
            <a:pPr marL="0" indent="0">
              <a:buNone/>
            </a:pPr>
            <a:r>
              <a:rPr lang="en-CA" sz="3200" dirty="0" smtClean="0"/>
              <a:t>to those things required in life (</a:t>
            </a:r>
            <a:r>
              <a:rPr lang="en-CA" sz="3200" dirty="0" err="1" smtClean="0"/>
              <a:t>eg</a:t>
            </a:r>
            <a:r>
              <a:rPr lang="en-CA" sz="3200" dirty="0" smtClean="0"/>
              <a:t>. food, clothing,</a:t>
            </a:r>
          </a:p>
          <a:p>
            <a:pPr marL="0" indent="0">
              <a:buNone/>
            </a:pPr>
            <a:r>
              <a:rPr lang="en-CA" sz="3200" dirty="0" smtClean="0"/>
              <a:t>shelter)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926" y="3585411"/>
            <a:ext cx="2132957" cy="24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1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Call to Family, Community, and Participation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We are called to support the family – the principle social institution – so that people can participate in society, build a community spirit, and promote the well being of all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005" y="3529543"/>
            <a:ext cx="37909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524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389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The Principles of Catholic Social Teaching</vt:lpstr>
      <vt:lpstr>Human Dignity</vt:lpstr>
      <vt:lpstr>Stewardship</vt:lpstr>
      <vt:lpstr> Preferential Option  for the Poor</vt:lpstr>
      <vt:lpstr>Common Good</vt:lpstr>
      <vt:lpstr>Dignity of Work and the Rights of Workers</vt:lpstr>
      <vt:lpstr>Rights and Responsibilities</vt:lpstr>
      <vt:lpstr>Call to Family, Community, and Participation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cp:lastPrinted>2015-05-21T20:10:59Z</cp:lastPrinted>
  <dcterms:created xsi:type="dcterms:W3CDTF">2015-05-21T19:07:09Z</dcterms:created>
  <dcterms:modified xsi:type="dcterms:W3CDTF">2015-05-21T20:12:07Z</dcterms:modified>
</cp:coreProperties>
</file>