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3" r:id="rId3"/>
    <p:sldId id="262" r:id="rId4"/>
    <p:sldId id="260" r:id="rId5"/>
    <p:sldId id="266" r:id="rId6"/>
    <p:sldId id="261" r:id="rId7"/>
    <p:sldId id="265" r:id="rId8"/>
    <p:sldId id="259" r:id="rId9"/>
    <p:sldId id="25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5D4D5520-941D-40D6-AA49-EB93DCFFD00A}"/>
    <pc:docChg chg="addSld delSld modSld sldOrd">
      <pc:chgData name="Williams, Kelly A" userId="S::kwilliams@ldcsb.ca::5687177e-797b-4d87-b52e-cddf033779f0" providerId="AD" clId="Web-{5D4D5520-941D-40D6-AA49-EB93DCFFD00A}" dt="2018-04-04T16:25:59.016" v="1317"/>
      <pc:docMkLst>
        <pc:docMk/>
      </pc:docMkLst>
      <pc:sldChg chg="delSp modSp">
        <pc:chgData name="Williams, Kelly A" userId="S::kwilliams@ldcsb.ca::5687177e-797b-4d87-b52e-cddf033779f0" providerId="AD" clId="Web-{5D4D5520-941D-40D6-AA49-EB93DCFFD00A}" dt="2018-04-04T15:29:59.148" v="3"/>
        <pc:sldMkLst>
          <pc:docMk/>
          <pc:sldMk cId="3879346322" sldId="256"/>
        </pc:sldMkLst>
        <pc:spChg chg="mod">
          <ac:chgData name="Williams, Kelly A" userId="S::kwilliams@ldcsb.ca::5687177e-797b-4d87-b52e-cddf033779f0" providerId="AD" clId="Web-{5D4D5520-941D-40D6-AA49-EB93DCFFD00A}" dt="2018-04-04T15:29:51.257" v="2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5D4D5520-941D-40D6-AA49-EB93DCFFD00A}" dt="2018-04-04T15:29:59.148" v="3"/>
          <ac:spMkLst>
            <pc:docMk/>
            <pc:sldMk cId="3879346322" sldId="256"/>
            <ac:spMk id="3" creationId="{00000000-0000-0000-0000-000000000000}"/>
          </ac:spMkLst>
        </pc:spChg>
      </pc:sldChg>
      <pc:sldChg chg="modSp new ord">
        <pc:chgData name="Williams, Kelly A" userId="S::kwilliams@ldcsb.ca::5687177e-797b-4d87-b52e-cddf033779f0" providerId="AD" clId="Web-{5D4D5520-941D-40D6-AA49-EB93DCFFD00A}" dt="2018-04-04T16:15:46.344" v="1175"/>
        <pc:sldMkLst>
          <pc:docMk/>
          <pc:sldMk cId="2344100838" sldId="257"/>
        </pc:sldMkLst>
        <pc:spChg chg="mod">
          <ac:chgData name="Williams, Kelly A" userId="S::kwilliams@ldcsb.ca::5687177e-797b-4d87-b52e-cddf033779f0" providerId="AD" clId="Web-{5D4D5520-941D-40D6-AA49-EB93DCFFD00A}" dt="2018-04-04T15:30:41.165" v="11"/>
          <ac:spMkLst>
            <pc:docMk/>
            <pc:sldMk cId="2344100838" sldId="257"/>
            <ac:spMk id="2" creationId="{95631B59-1185-4C99-90C9-7D97A1D1F25E}"/>
          </ac:spMkLst>
        </pc:spChg>
        <pc:spChg chg="mod">
          <ac:chgData name="Williams, Kelly A" userId="S::kwilliams@ldcsb.ca::5687177e-797b-4d87-b52e-cddf033779f0" providerId="AD" clId="Web-{5D4D5520-941D-40D6-AA49-EB93DCFFD00A}" dt="2018-04-04T15:41:04.837" v="459"/>
          <ac:spMkLst>
            <pc:docMk/>
            <pc:sldMk cId="2344100838" sldId="257"/>
            <ac:spMk id="3" creationId="{302EA61A-8D4F-40BE-8F87-3EC8B966CDFA}"/>
          </ac:spMkLst>
        </pc:spChg>
      </pc:sldChg>
      <pc:sldChg chg="modSp new del">
        <pc:chgData name="Williams, Kelly A" userId="S::kwilliams@ldcsb.ca::5687177e-797b-4d87-b52e-cddf033779f0" providerId="AD" clId="Web-{5D4D5520-941D-40D6-AA49-EB93DCFFD00A}" dt="2018-04-04T15:34:57.937" v="208"/>
        <pc:sldMkLst>
          <pc:docMk/>
          <pc:sldMk cId="1326552925" sldId="258"/>
        </pc:sldMkLst>
        <pc:spChg chg="mod">
          <ac:chgData name="Williams, Kelly A" userId="S::kwilliams@ldcsb.ca::5687177e-797b-4d87-b52e-cddf033779f0" providerId="AD" clId="Web-{5D4D5520-941D-40D6-AA49-EB93DCFFD00A}" dt="2018-04-04T15:34:11.873" v="182"/>
          <ac:spMkLst>
            <pc:docMk/>
            <pc:sldMk cId="1326552925" sldId="258"/>
            <ac:spMk id="2" creationId="{6121B6DE-7A46-4DA7-BB4D-719BDD630876}"/>
          </ac:spMkLst>
        </pc:spChg>
        <pc:spChg chg="mod">
          <ac:chgData name="Williams, Kelly A" userId="S::kwilliams@ldcsb.ca::5687177e-797b-4d87-b52e-cddf033779f0" providerId="AD" clId="Web-{5D4D5520-941D-40D6-AA49-EB93DCFFD00A}" dt="2018-04-04T15:34:31.108" v="197"/>
          <ac:spMkLst>
            <pc:docMk/>
            <pc:sldMk cId="1326552925" sldId="258"/>
            <ac:spMk id="3" creationId="{407E0D20-D163-41CA-ADF2-4D532F88776E}"/>
          </ac:spMkLst>
        </pc:spChg>
      </pc:sldChg>
      <pc:sldChg chg="modSp new ord">
        <pc:chgData name="Williams, Kelly A" userId="S::kwilliams@ldcsb.ca::5687177e-797b-4d87-b52e-cddf033779f0" providerId="AD" clId="Web-{5D4D5520-941D-40D6-AA49-EB93DCFFD00A}" dt="2018-04-04T16:15:44.672" v="1174"/>
        <pc:sldMkLst>
          <pc:docMk/>
          <pc:sldMk cId="3689065240" sldId="259"/>
        </pc:sldMkLst>
        <pc:spChg chg="mod">
          <ac:chgData name="Williams, Kelly A" userId="S::kwilliams@ldcsb.ca::5687177e-797b-4d87-b52e-cddf033779f0" providerId="AD" clId="Web-{5D4D5520-941D-40D6-AA49-EB93DCFFD00A}" dt="2018-04-04T15:37:37.551" v="368"/>
          <ac:spMkLst>
            <pc:docMk/>
            <pc:sldMk cId="3689065240" sldId="259"/>
            <ac:spMk id="2" creationId="{E703574E-6378-4CC4-ACE7-1BCF488C7EDF}"/>
          </ac:spMkLst>
        </pc:spChg>
        <pc:spChg chg="mod">
          <ac:chgData name="Williams, Kelly A" userId="S::kwilliams@ldcsb.ca::5687177e-797b-4d87-b52e-cddf033779f0" providerId="AD" clId="Web-{5D4D5520-941D-40D6-AA49-EB93DCFFD00A}" dt="2018-04-04T15:42:17.573" v="483"/>
          <ac:spMkLst>
            <pc:docMk/>
            <pc:sldMk cId="3689065240" sldId="259"/>
            <ac:spMk id="3" creationId="{E9D8D1D9-E894-4D7F-B07D-01100C31E58B}"/>
          </ac:spMkLst>
        </pc:spChg>
      </pc:sldChg>
      <pc:sldChg chg="addSp delSp modSp new mod setBg setClrOvrMap">
        <pc:chgData name="Williams, Kelly A" userId="S::kwilliams@ldcsb.ca::5687177e-797b-4d87-b52e-cddf033779f0" providerId="AD" clId="Web-{5D4D5520-941D-40D6-AA49-EB93DCFFD00A}" dt="2018-04-04T15:51:10.791" v="639"/>
        <pc:sldMkLst>
          <pc:docMk/>
          <pc:sldMk cId="2692264184" sldId="260"/>
        </pc:sldMkLst>
        <pc:spChg chg="mod">
          <ac:chgData name="Williams, Kelly A" userId="S::kwilliams@ldcsb.ca::5687177e-797b-4d87-b52e-cddf033779f0" providerId="AD" clId="Web-{5D4D5520-941D-40D6-AA49-EB93DCFFD00A}" dt="2018-04-04T15:50:53.024" v="638"/>
          <ac:spMkLst>
            <pc:docMk/>
            <pc:sldMk cId="2692264184" sldId="260"/>
            <ac:spMk id="2" creationId="{49DDEC61-0929-4B1B-8799-B24CB15546A3}"/>
          </ac:spMkLst>
        </pc:spChg>
        <pc:spChg chg="mod">
          <ac:chgData name="Williams, Kelly A" userId="S::kwilliams@ldcsb.ca::5687177e-797b-4d87-b52e-cddf033779f0" providerId="AD" clId="Web-{5D4D5520-941D-40D6-AA49-EB93DCFFD00A}" dt="2018-04-04T15:51:10.791" v="639"/>
          <ac:spMkLst>
            <pc:docMk/>
            <pc:sldMk cId="2692264184" sldId="260"/>
            <ac:spMk id="3" creationId="{CE294D5D-FEEA-4F93-950B-E205549B9DE6}"/>
          </ac:spMkLst>
        </pc:spChg>
        <pc:spChg chg="add del">
          <ac:chgData name="Williams, Kelly A" userId="S::kwilliams@ldcsb.ca::5687177e-797b-4d87-b52e-cddf033779f0" providerId="AD" clId="Web-{5D4D5520-941D-40D6-AA49-EB93DCFFD00A}" dt="2018-04-04T15:50:52.727" v="637"/>
          <ac:spMkLst>
            <pc:docMk/>
            <pc:sldMk cId="2692264184" sldId="260"/>
            <ac:spMk id="6" creationId="{00DB65CC-5C14-40A8-80CF-0BC246110419}"/>
          </ac:spMkLst>
        </pc:spChg>
        <pc:spChg chg="add">
          <ac:chgData name="Williams, Kelly A" userId="S::kwilliams@ldcsb.ca::5687177e-797b-4d87-b52e-cddf033779f0" providerId="AD" clId="Web-{5D4D5520-941D-40D6-AA49-EB93DCFFD00A}" dt="2018-04-04T15:50:53.024" v="638"/>
          <ac:spMkLst>
            <pc:docMk/>
            <pc:sldMk cId="2692264184" sldId="260"/>
            <ac:spMk id="8" creationId="{ABC9A3F9-9965-49F2-BDA9-58E516D012E6}"/>
          </ac:spMkLst>
        </pc:spChg>
        <pc:spChg chg="add del">
          <ac:chgData name="Williams, Kelly A" userId="S::kwilliams@ldcsb.ca::5687177e-797b-4d87-b52e-cddf033779f0" providerId="AD" clId="Web-{5D4D5520-941D-40D6-AA49-EB93DCFFD00A}" dt="2018-04-04T15:50:45.180" v="635"/>
          <ac:spMkLst>
            <pc:docMk/>
            <pc:sldMk cId="2692264184" sldId="260"/>
            <ac:spMk id="9" creationId="{ABC9A3F9-9965-49F2-BDA9-58E516D012E6}"/>
          </ac:spMkLst>
        </pc:spChg>
        <pc:spChg chg="add">
          <ac:chgData name="Williams, Kelly A" userId="S::kwilliams@ldcsb.ca::5687177e-797b-4d87-b52e-cddf033779f0" providerId="AD" clId="Web-{5D4D5520-941D-40D6-AA49-EB93DCFFD00A}" dt="2018-04-04T15:50:53.024" v="638"/>
          <ac:spMkLst>
            <pc:docMk/>
            <pc:sldMk cId="2692264184" sldId="260"/>
            <ac:spMk id="10" creationId="{62D23C82-369F-47E8-8C41-5E7DF6DD561E}"/>
          </ac:spMkLst>
        </pc:spChg>
        <pc:spChg chg="add del">
          <ac:chgData name="Williams, Kelly A" userId="S::kwilliams@ldcsb.ca::5687177e-797b-4d87-b52e-cddf033779f0" providerId="AD" clId="Web-{5D4D5520-941D-40D6-AA49-EB93DCFFD00A}" dt="2018-04-04T15:50:45.180" v="635"/>
          <ac:spMkLst>
            <pc:docMk/>
            <pc:sldMk cId="2692264184" sldId="260"/>
            <ac:spMk id="11" creationId="{62D23C82-369F-47E8-8C41-5E7DF6DD561E}"/>
          </ac:spMkLst>
        </pc:spChg>
        <pc:grpChg chg="add del">
          <ac:chgData name="Williams, Kelly A" userId="S::kwilliams@ldcsb.ca::5687177e-797b-4d87-b52e-cddf033779f0" providerId="AD" clId="Web-{5D4D5520-941D-40D6-AA49-EB93DCFFD00A}" dt="2018-04-04T15:50:52.727" v="637"/>
          <ac:grpSpMkLst>
            <pc:docMk/>
            <pc:sldMk cId="2692264184" sldId="260"/>
            <ac:grpSpMk id="7" creationId="{870D3EC9-277D-4DFB-90A3-9F5F5F92931B}"/>
          </ac:grpSpMkLst>
        </pc:grpChg>
        <pc:grpChg chg="add">
          <ac:chgData name="Williams, Kelly A" userId="S::kwilliams@ldcsb.ca::5687177e-797b-4d87-b52e-cddf033779f0" providerId="AD" clId="Web-{5D4D5520-941D-40D6-AA49-EB93DCFFD00A}" dt="2018-04-04T15:50:53.024" v="638"/>
          <ac:grpSpMkLst>
            <pc:docMk/>
            <pc:sldMk cId="2692264184" sldId="260"/>
            <ac:grpSpMk id="12" creationId="{E1BB6EB5-7368-4D9C-8A6C-3A796297B676}"/>
          </ac:grpSpMkLst>
        </pc:grpChg>
        <pc:grpChg chg="add del">
          <ac:chgData name="Williams, Kelly A" userId="S::kwilliams@ldcsb.ca::5687177e-797b-4d87-b52e-cddf033779f0" providerId="AD" clId="Web-{5D4D5520-941D-40D6-AA49-EB93DCFFD00A}" dt="2018-04-04T15:50:45.180" v="635"/>
          <ac:grpSpMkLst>
            <pc:docMk/>
            <pc:sldMk cId="2692264184" sldId="260"/>
            <ac:grpSpMk id="13" creationId="{E1BB6EB5-7368-4D9C-8A6C-3A796297B676}"/>
          </ac:grpSpMkLst>
        </pc:grpChg>
        <pc:picChg chg="add mod ord">
          <ac:chgData name="Williams, Kelly A" userId="S::kwilliams@ldcsb.ca::5687177e-797b-4d87-b52e-cddf033779f0" providerId="AD" clId="Web-{5D4D5520-941D-40D6-AA49-EB93DCFFD00A}" dt="2018-04-04T15:50:53.024" v="638"/>
          <ac:picMkLst>
            <pc:docMk/>
            <pc:sldMk cId="2692264184" sldId="260"/>
            <ac:picMk id="4" creationId="{BBBAF817-4A88-4461-950F-227164BF223E}"/>
          </ac:picMkLst>
        </pc:picChg>
      </pc:sldChg>
      <pc:sldChg chg="addSp modSp new mod ord setBg">
        <pc:chgData name="Williams, Kelly A" userId="S::kwilliams@ldcsb.ca::5687177e-797b-4d87-b52e-cddf033779f0" providerId="AD" clId="Web-{5D4D5520-941D-40D6-AA49-EB93DCFFD00A}" dt="2018-04-04T16:21:27.696" v="1226"/>
        <pc:sldMkLst>
          <pc:docMk/>
          <pc:sldMk cId="1286637916" sldId="261"/>
        </pc:sldMkLst>
        <pc:spChg chg="mod">
          <ac:chgData name="Williams, Kelly A" userId="S::kwilliams@ldcsb.ca::5687177e-797b-4d87-b52e-cddf033779f0" providerId="AD" clId="Web-{5D4D5520-941D-40D6-AA49-EB93DCFFD00A}" dt="2018-04-04T15:48:36.739" v="629"/>
          <ac:spMkLst>
            <pc:docMk/>
            <pc:sldMk cId="1286637916" sldId="261"/>
            <ac:spMk id="2" creationId="{2F8A8E4F-1684-4695-97A8-E20271BA52FB}"/>
          </ac:spMkLst>
        </pc:spChg>
        <pc:spChg chg="mod">
          <ac:chgData name="Williams, Kelly A" userId="S::kwilliams@ldcsb.ca::5687177e-797b-4d87-b52e-cddf033779f0" providerId="AD" clId="Web-{5D4D5520-941D-40D6-AA49-EB93DCFFD00A}" dt="2018-04-04T15:48:57.162" v="631"/>
          <ac:spMkLst>
            <pc:docMk/>
            <pc:sldMk cId="1286637916" sldId="261"/>
            <ac:spMk id="3" creationId="{E426BBF2-124A-4843-ADE1-FE13B8236CE4}"/>
          </ac:spMkLst>
        </pc:spChg>
        <pc:spChg chg="add">
          <ac:chgData name="Williams, Kelly A" userId="S::kwilliams@ldcsb.ca::5687177e-797b-4d87-b52e-cddf033779f0" providerId="AD" clId="Web-{5D4D5520-941D-40D6-AA49-EB93DCFFD00A}" dt="2018-04-04T15:48:36.739" v="629"/>
          <ac:spMkLst>
            <pc:docMk/>
            <pc:sldMk cId="1286637916" sldId="261"/>
            <ac:spMk id="9" creationId="{00DB65CC-5C14-40A8-80CF-0BC246110419}"/>
          </ac:spMkLst>
        </pc:spChg>
        <pc:grpChg chg="add">
          <ac:chgData name="Williams, Kelly A" userId="S::kwilliams@ldcsb.ca::5687177e-797b-4d87-b52e-cddf033779f0" providerId="AD" clId="Web-{5D4D5520-941D-40D6-AA49-EB93DCFFD00A}" dt="2018-04-04T15:48:36.739" v="629"/>
          <ac:grpSpMkLst>
            <pc:docMk/>
            <pc:sldMk cId="1286637916" sldId="261"/>
            <ac:grpSpMk id="11" creationId="{870D3EC9-277D-4DFB-90A3-9F5F5F92931B}"/>
          </ac:grpSpMkLst>
        </pc:grpChg>
        <pc:picChg chg="add mod ord">
          <ac:chgData name="Williams, Kelly A" userId="S::kwilliams@ldcsb.ca::5687177e-797b-4d87-b52e-cddf033779f0" providerId="AD" clId="Web-{5D4D5520-941D-40D6-AA49-EB93DCFFD00A}" dt="2018-04-04T15:48:36.739" v="629"/>
          <ac:picMkLst>
            <pc:docMk/>
            <pc:sldMk cId="1286637916" sldId="261"/>
            <ac:picMk id="4" creationId="{0E4294BE-CEED-4527-8D2F-6E9E56C57A3D}"/>
          </ac:picMkLst>
        </pc:picChg>
      </pc:sldChg>
      <pc:sldChg chg="addSp modSp new">
        <pc:chgData name="Williams, Kelly A" userId="S::kwilliams@ldcsb.ca::5687177e-797b-4d87-b52e-cddf033779f0" providerId="AD" clId="Web-{5D4D5520-941D-40D6-AA49-EB93DCFFD00A}" dt="2018-04-04T15:55:23.906" v="762"/>
        <pc:sldMkLst>
          <pc:docMk/>
          <pc:sldMk cId="2885304554" sldId="262"/>
        </pc:sldMkLst>
        <pc:spChg chg="mod">
          <ac:chgData name="Williams, Kelly A" userId="S::kwilliams@ldcsb.ca::5687177e-797b-4d87-b52e-cddf033779f0" providerId="AD" clId="Web-{5D4D5520-941D-40D6-AA49-EB93DCFFD00A}" dt="2018-04-04T15:52:24.511" v="661"/>
          <ac:spMkLst>
            <pc:docMk/>
            <pc:sldMk cId="2885304554" sldId="262"/>
            <ac:spMk id="2" creationId="{C49516AC-5701-4BB1-9E0E-4D30DBADFCA6}"/>
          </ac:spMkLst>
        </pc:spChg>
        <pc:spChg chg="mod">
          <ac:chgData name="Williams, Kelly A" userId="S::kwilliams@ldcsb.ca::5687177e-797b-4d87-b52e-cddf033779f0" providerId="AD" clId="Web-{5D4D5520-941D-40D6-AA49-EB93DCFFD00A}" dt="2018-04-04T15:55:11.124" v="756"/>
          <ac:spMkLst>
            <pc:docMk/>
            <pc:sldMk cId="2885304554" sldId="262"/>
            <ac:spMk id="3" creationId="{1EFEB971-FA54-413C-AD5E-6E7E679BE298}"/>
          </ac:spMkLst>
        </pc:spChg>
        <pc:spChg chg="mod">
          <ac:chgData name="Williams, Kelly A" userId="S::kwilliams@ldcsb.ca::5687177e-797b-4d87-b52e-cddf033779f0" providerId="AD" clId="Web-{5D4D5520-941D-40D6-AA49-EB93DCFFD00A}" dt="2018-04-04T15:54:30.827" v="751"/>
          <ac:spMkLst>
            <pc:docMk/>
            <pc:sldMk cId="2885304554" sldId="262"/>
            <ac:spMk id="4" creationId="{FE5C7976-1B65-4891-BA2E-37AE9240C7FB}"/>
          </ac:spMkLst>
        </pc:spChg>
        <pc:picChg chg="add mod">
          <ac:chgData name="Williams, Kelly A" userId="S::kwilliams@ldcsb.ca::5687177e-797b-4d87-b52e-cddf033779f0" providerId="AD" clId="Web-{5D4D5520-941D-40D6-AA49-EB93DCFFD00A}" dt="2018-04-04T15:55:23.906" v="762"/>
          <ac:picMkLst>
            <pc:docMk/>
            <pc:sldMk cId="2885304554" sldId="262"/>
            <ac:picMk id="5" creationId="{61A72166-6D09-4E45-AA95-423325776930}"/>
          </ac:picMkLst>
        </pc:picChg>
      </pc:sldChg>
      <pc:sldChg chg="addSp modSp new mod setBg">
        <pc:chgData name="Williams, Kelly A" userId="S::kwilliams@ldcsb.ca::5687177e-797b-4d87-b52e-cddf033779f0" providerId="AD" clId="Web-{5D4D5520-941D-40D6-AA49-EB93DCFFD00A}" dt="2018-04-04T16:04:58.952" v="962"/>
        <pc:sldMkLst>
          <pc:docMk/>
          <pc:sldMk cId="485258556" sldId="263"/>
        </pc:sldMkLst>
        <pc:spChg chg="mod">
          <ac:chgData name="Williams, Kelly A" userId="S::kwilliams@ldcsb.ca::5687177e-797b-4d87-b52e-cddf033779f0" providerId="AD" clId="Web-{5D4D5520-941D-40D6-AA49-EB93DCFFD00A}" dt="2018-04-04T16:04:36.639" v="961"/>
          <ac:spMkLst>
            <pc:docMk/>
            <pc:sldMk cId="485258556" sldId="263"/>
            <ac:spMk id="2" creationId="{C6056975-9E56-4BE3-8E8E-C0ADA383576B}"/>
          </ac:spMkLst>
        </pc:spChg>
        <pc:spChg chg="mod">
          <ac:chgData name="Williams, Kelly A" userId="S::kwilliams@ldcsb.ca::5687177e-797b-4d87-b52e-cddf033779f0" providerId="AD" clId="Web-{5D4D5520-941D-40D6-AA49-EB93DCFFD00A}" dt="2018-04-04T16:04:58.952" v="962"/>
          <ac:spMkLst>
            <pc:docMk/>
            <pc:sldMk cId="485258556" sldId="263"/>
            <ac:spMk id="3" creationId="{A9EFF90F-A44C-4463-9831-ED9F1FB83E5E}"/>
          </ac:spMkLst>
        </pc:spChg>
        <pc:spChg chg="add">
          <ac:chgData name="Williams, Kelly A" userId="S::kwilliams@ldcsb.ca::5687177e-797b-4d87-b52e-cddf033779f0" providerId="AD" clId="Web-{5D4D5520-941D-40D6-AA49-EB93DCFFD00A}" dt="2018-04-04T16:04:36.639" v="961"/>
          <ac:spMkLst>
            <pc:docMk/>
            <pc:sldMk cId="485258556" sldId="263"/>
            <ac:spMk id="9" creationId="{6709138F-8BF1-40DF-B2EB-61DEDE1D3218}"/>
          </ac:spMkLst>
        </pc:spChg>
        <pc:spChg chg="add">
          <ac:chgData name="Williams, Kelly A" userId="S::kwilliams@ldcsb.ca::5687177e-797b-4d87-b52e-cddf033779f0" providerId="AD" clId="Web-{5D4D5520-941D-40D6-AA49-EB93DCFFD00A}" dt="2018-04-04T16:04:36.639" v="961"/>
          <ac:spMkLst>
            <pc:docMk/>
            <pc:sldMk cId="485258556" sldId="263"/>
            <ac:spMk id="15" creationId="{7ED76833-0D4E-42A8-AEF4-8853ADB0E8F9}"/>
          </ac:spMkLst>
        </pc:spChg>
        <pc:grpChg chg="add">
          <ac:chgData name="Williams, Kelly A" userId="S::kwilliams@ldcsb.ca::5687177e-797b-4d87-b52e-cddf033779f0" providerId="AD" clId="Web-{5D4D5520-941D-40D6-AA49-EB93DCFFD00A}" dt="2018-04-04T16:04:36.639" v="961"/>
          <ac:grpSpMkLst>
            <pc:docMk/>
            <pc:sldMk cId="485258556" sldId="263"/>
            <ac:grpSpMk id="11" creationId="{8390D0A1-1C50-4248-A68B-7D09D8B4100D}"/>
          </ac:grpSpMkLst>
        </pc:grpChg>
        <pc:picChg chg="add mod ord">
          <ac:chgData name="Williams, Kelly A" userId="S::kwilliams@ldcsb.ca::5687177e-797b-4d87-b52e-cddf033779f0" providerId="AD" clId="Web-{5D4D5520-941D-40D6-AA49-EB93DCFFD00A}" dt="2018-04-04T16:04:36.639" v="961"/>
          <ac:picMkLst>
            <pc:docMk/>
            <pc:sldMk cId="485258556" sldId="263"/>
            <ac:picMk id="4" creationId="{28AA8898-99EE-4918-A07F-0A8BF8C35FC9}"/>
          </ac:picMkLst>
        </pc:picChg>
      </pc:sldChg>
      <pc:sldChg chg="modSp new">
        <pc:chgData name="Williams, Kelly A" userId="S::kwilliams@ldcsb.ca::5687177e-797b-4d87-b52e-cddf033779f0" providerId="AD" clId="Web-{5D4D5520-941D-40D6-AA49-EB93DCFFD00A}" dt="2018-04-04T16:08:50.833" v="1052"/>
        <pc:sldMkLst>
          <pc:docMk/>
          <pc:sldMk cId="3075665519" sldId="264"/>
        </pc:sldMkLst>
        <pc:spChg chg="mod">
          <ac:chgData name="Williams, Kelly A" userId="S::kwilliams@ldcsb.ca::5687177e-797b-4d87-b52e-cddf033779f0" providerId="AD" clId="Web-{5D4D5520-941D-40D6-AA49-EB93DCFFD00A}" dt="2018-04-04T16:07:10.752" v="968"/>
          <ac:spMkLst>
            <pc:docMk/>
            <pc:sldMk cId="3075665519" sldId="264"/>
            <ac:spMk id="2" creationId="{009961CC-2C3E-495D-BC40-7874D93E8B19}"/>
          </ac:spMkLst>
        </pc:spChg>
        <pc:spChg chg="mod">
          <ac:chgData name="Williams, Kelly A" userId="S::kwilliams@ldcsb.ca::5687177e-797b-4d87-b52e-cddf033779f0" providerId="AD" clId="Web-{5D4D5520-941D-40D6-AA49-EB93DCFFD00A}" dt="2018-04-04T16:08:50.833" v="1052"/>
          <ac:spMkLst>
            <pc:docMk/>
            <pc:sldMk cId="3075665519" sldId="264"/>
            <ac:spMk id="3" creationId="{B9929F1F-BC74-4D21-A78A-2C79C60D03F3}"/>
          </ac:spMkLst>
        </pc:spChg>
      </pc:sldChg>
      <pc:sldChg chg="addSp delSp modSp new mod setBg setClrOvrMap">
        <pc:chgData name="Williams, Kelly A" userId="S::kwilliams@ldcsb.ca::5687177e-797b-4d87-b52e-cddf033779f0" providerId="AD" clId="Web-{5D4D5520-941D-40D6-AA49-EB93DCFFD00A}" dt="2018-04-04T16:14:52.248" v="1170"/>
        <pc:sldMkLst>
          <pc:docMk/>
          <pc:sldMk cId="2942656884" sldId="265"/>
        </pc:sldMkLst>
        <pc:spChg chg="mod">
          <ac:chgData name="Williams, Kelly A" userId="S::kwilliams@ldcsb.ca::5687177e-797b-4d87-b52e-cddf033779f0" providerId="AD" clId="Web-{5D4D5520-941D-40D6-AA49-EB93DCFFD00A}" dt="2018-04-04T16:14:35.201" v="1169"/>
          <ac:spMkLst>
            <pc:docMk/>
            <pc:sldMk cId="2942656884" sldId="265"/>
            <ac:spMk id="2" creationId="{A0A0DCC3-C5ED-4A40-8394-B70FBD60649B}"/>
          </ac:spMkLst>
        </pc:spChg>
        <pc:spChg chg="mod">
          <ac:chgData name="Williams, Kelly A" userId="S::kwilliams@ldcsb.ca::5687177e-797b-4d87-b52e-cddf033779f0" providerId="AD" clId="Web-{5D4D5520-941D-40D6-AA49-EB93DCFFD00A}" dt="2018-04-04T16:14:52.248" v="1170"/>
          <ac:spMkLst>
            <pc:docMk/>
            <pc:sldMk cId="2942656884" sldId="265"/>
            <ac:spMk id="3" creationId="{368585E1-3CA6-4538-A6F7-402A17657AB0}"/>
          </ac:spMkLst>
        </pc:spChg>
        <pc:spChg chg="add">
          <ac:chgData name="Williams, Kelly A" userId="S::kwilliams@ldcsb.ca::5687177e-797b-4d87-b52e-cddf033779f0" providerId="AD" clId="Web-{5D4D5520-941D-40D6-AA49-EB93DCFFD00A}" dt="2018-04-04T16:14:35.201" v="1169"/>
          <ac:spMkLst>
            <pc:docMk/>
            <pc:sldMk cId="2942656884" sldId="265"/>
            <ac:spMk id="6" creationId="{4BFA01AA-2FC9-4012-8793-711ED2375328}"/>
          </ac:spMkLst>
        </pc:spChg>
        <pc:spChg chg="add del">
          <ac:chgData name="Williams, Kelly A" userId="S::kwilliams@ldcsb.ca::5687177e-797b-4d87-b52e-cddf033779f0" providerId="AD" clId="Web-{5D4D5520-941D-40D6-AA49-EB93DCFFD00A}" dt="2018-04-04T16:14:34.951" v="1168"/>
          <ac:spMkLst>
            <pc:docMk/>
            <pc:sldMk cId="2942656884" sldId="265"/>
            <ac:spMk id="9" creationId="{ABC9A3F9-9965-49F2-BDA9-58E516D012E6}"/>
          </ac:spMkLst>
        </pc:spChg>
        <pc:spChg chg="add del">
          <ac:chgData name="Williams, Kelly A" userId="S::kwilliams@ldcsb.ca::5687177e-797b-4d87-b52e-cddf033779f0" providerId="AD" clId="Web-{5D4D5520-941D-40D6-AA49-EB93DCFFD00A}" dt="2018-04-04T16:14:34.951" v="1168"/>
          <ac:spMkLst>
            <pc:docMk/>
            <pc:sldMk cId="2942656884" sldId="265"/>
            <ac:spMk id="11" creationId="{62D23C82-369F-47E8-8C41-5E7DF6DD561E}"/>
          </ac:spMkLst>
        </pc:spChg>
        <pc:grpChg chg="add">
          <ac:chgData name="Williams, Kelly A" userId="S::kwilliams@ldcsb.ca::5687177e-797b-4d87-b52e-cddf033779f0" providerId="AD" clId="Web-{5D4D5520-941D-40D6-AA49-EB93DCFFD00A}" dt="2018-04-04T16:14:35.201" v="1169"/>
          <ac:grpSpMkLst>
            <pc:docMk/>
            <pc:sldMk cId="2942656884" sldId="265"/>
            <ac:grpSpMk id="7" creationId="{329FE5CD-0B2E-44E1-81CE-4880A94CAFB5}"/>
          </ac:grpSpMkLst>
        </pc:grpChg>
        <pc:grpChg chg="add del">
          <ac:chgData name="Williams, Kelly A" userId="S::kwilliams@ldcsb.ca::5687177e-797b-4d87-b52e-cddf033779f0" providerId="AD" clId="Web-{5D4D5520-941D-40D6-AA49-EB93DCFFD00A}" dt="2018-04-04T16:14:34.951" v="1168"/>
          <ac:grpSpMkLst>
            <pc:docMk/>
            <pc:sldMk cId="2942656884" sldId="265"/>
            <ac:grpSpMk id="13" creationId="{E1BB6EB5-7368-4D9C-8A6C-3A796297B676}"/>
          </ac:grpSpMkLst>
        </pc:grpChg>
        <pc:picChg chg="add mod ord">
          <ac:chgData name="Williams, Kelly A" userId="S::kwilliams@ldcsb.ca::5687177e-797b-4d87-b52e-cddf033779f0" providerId="AD" clId="Web-{5D4D5520-941D-40D6-AA49-EB93DCFFD00A}" dt="2018-04-04T16:14:35.201" v="1169"/>
          <ac:picMkLst>
            <pc:docMk/>
            <pc:sldMk cId="2942656884" sldId="265"/>
            <ac:picMk id="4" creationId="{B65A594D-C224-422D-A989-28C36B912B6B}"/>
          </ac:picMkLst>
        </pc:picChg>
      </pc:sldChg>
      <pc:sldChg chg="modSp new">
        <pc:chgData name="Williams, Kelly A" userId="S::kwilliams@ldcsb.ca::5687177e-797b-4d87-b52e-cddf033779f0" providerId="AD" clId="Web-{5D4D5520-941D-40D6-AA49-EB93DCFFD00A}" dt="2018-04-04T16:25:59.016" v="1316"/>
        <pc:sldMkLst>
          <pc:docMk/>
          <pc:sldMk cId="2742605756" sldId="266"/>
        </pc:sldMkLst>
        <pc:spChg chg="mod">
          <ac:chgData name="Williams, Kelly A" userId="S::kwilliams@ldcsb.ca::5687177e-797b-4d87-b52e-cddf033779f0" providerId="AD" clId="Web-{5D4D5520-941D-40D6-AA49-EB93DCFFD00A}" dt="2018-04-04T16:19:27.568" v="1183"/>
          <ac:spMkLst>
            <pc:docMk/>
            <pc:sldMk cId="2742605756" sldId="266"/>
            <ac:spMk id="2" creationId="{EBC631D3-F7E1-4FEB-AC6D-81700D302050}"/>
          </ac:spMkLst>
        </pc:spChg>
        <pc:spChg chg="mod">
          <ac:chgData name="Williams, Kelly A" userId="S::kwilliams@ldcsb.ca::5687177e-797b-4d87-b52e-cddf033779f0" providerId="AD" clId="Web-{5D4D5520-941D-40D6-AA49-EB93DCFFD00A}" dt="2018-04-04T16:25:59.016" v="1316"/>
          <ac:spMkLst>
            <pc:docMk/>
            <pc:sldMk cId="2742605756" sldId="266"/>
            <ac:spMk id="3" creationId="{97977F8C-A2C5-497F-AB00-8621498B64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1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2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7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Sacramentals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61CC-2C3E-495D-BC40-7874D93E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9F1F-BC74-4D21-A78A-2C79C60D0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Turpin, J. "The Sacramentals: Embracing God Through Creation." (1993). </a:t>
            </a:r>
            <a:r>
              <a:rPr lang="en-US" i="1" dirty="0">
                <a:cs typeface="Arial"/>
              </a:rPr>
              <a:t>Catholic Update</a:t>
            </a:r>
            <a:r>
              <a:rPr lang="en-US" dirty="0">
                <a:cs typeface="Arial"/>
              </a:rPr>
              <a:t>. Cincinnati: St. Anthony Messenger Press.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66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09138F-8BF1-40DF-B2EB-61DEDE1D3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90D0A1-1C50-4248-A68B-7D09D8B4100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9EA430-360E-4176-9623-B9A83D31CE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714FD0-5C47-42B7-9A05-FAF494EF4F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ED76833-0D4E-42A8-AEF4-8853ADB0E8F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20181" y="627278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4" descr="A picture containing holding, person, animal, woman&#10;&#10;Description generated with high confidence">
            <a:extLst>
              <a:ext uri="{FF2B5EF4-FFF2-40B4-BE49-F238E27FC236}">
                <a16:creationId xmlns:a16="http://schemas.microsoft.com/office/drawing/2014/main" id="{28AA8898-99EE-4918-A07F-0A8BF8C35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60" y="1827663"/>
            <a:ext cx="3369177" cy="2905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56975-9E56-4BE3-8E8E-C0ADA383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/>
              <a:t>What are Sacramentals?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F90F-A44C-4463-9831-ED9F1FB8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Arial"/>
              </a:rPr>
              <a:t> </a:t>
            </a:r>
            <a:r>
              <a:rPr lang="en-US" sz="2400" dirty="0">
                <a:cs typeface="Arial"/>
              </a:rPr>
              <a:t>A sacramental can be understood as any </a:t>
            </a:r>
            <a:r>
              <a:rPr lang="en-US" sz="2400" b="1" u="sng" dirty="0">
                <a:cs typeface="Arial"/>
              </a:rPr>
              <a:t>action</a:t>
            </a:r>
            <a:r>
              <a:rPr lang="en-US" sz="2400" dirty="0">
                <a:cs typeface="Arial"/>
              </a:rPr>
              <a:t>, </a:t>
            </a:r>
            <a:r>
              <a:rPr lang="en-US" sz="2400" b="1" u="sng" dirty="0">
                <a:cs typeface="Arial"/>
              </a:rPr>
              <a:t>object</a:t>
            </a:r>
            <a:r>
              <a:rPr lang="en-US" sz="2400" dirty="0">
                <a:cs typeface="Arial"/>
              </a:rPr>
              <a:t>, or </a:t>
            </a:r>
            <a:r>
              <a:rPr lang="en-US" sz="2400" b="1" u="sng" dirty="0">
                <a:cs typeface="Arial"/>
              </a:rPr>
              <a:t>prayer</a:t>
            </a:r>
            <a:r>
              <a:rPr lang="en-US" sz="2400" dirty="0">
                <a:cs typeface="Arial"/>
              </a:rPr>
              <a:t> that draws one closer to </a:t>
            </a:r>
            <a:r>
              <a:rPr lang="en-US" sz="2400" b="1" u="sng" dirty="0">
                <a:cs typeface="Arial"/>
              </a:rPr>
              <a:t>God</a:t>
            </a:r>
            <a:r>
              <a:rPr lang="en-US" sz="2400" dirty="0">
                <a:cs typeface="Arial"/>
              </a:rPr>
              <a:t>.</a:t>
            </a:r>
          </a:p>
          <a:p>
            <a:r>
              <a:rPr lang="en-US" sz="2400" dirty="0">
                <a:cs typeface="Arial"/>
              </a:rPr>
              <a:t> Sacramentals should not </a:t>
            </a:r>
            <a:r>
              <a:rPr lang="en-US" sz="2400" b="1" u="sng" dirty="0">
                <a:cs typeface="Arial"/>
              </a:rPr>
              <a:t>isolate</a:t>
            </a:r>
            <a:r>
              <a:rPr lang="en-US" sz="2400" dirty="0">
                <a:cs typeface="Arial"/>
              </a:rPr>
              <a:t> believers from their faith community.</a:t>
            </a:r>
          </a:p>
          <a:p>
            <a:r>
              <a:rPr lang="en-US" sz="2400" dirty="0">
                <a:cs typeface="Arial"/>
              </a:rPr>
              <a:t> They are not meant solely for </a:t>
            </a:r>
            <a:r>
              <a:rPr lang="en-US" sz="2400" b="1" u="sng" dirty="0">
                <a:cs typeface="Arial"/>
              </a:rPr>
              <a:t>private</a:t>
            </a:r>
            <a:r>
              <a:rPr lang="en-US" sz="2400" dirty="0">
                <a:cs typeface="Arial"/>
              </a:rPr>
              <a:t> devotion.</a:t>
            </a:r>
          </a:p>
          <a:p>
            <a:r>
              <a:rPr lang="en-US" sz="2400" dirty="0">
                <a:cs typeface="Arial"/>
              </a:rPr>
              <a:t> According to Vatican Council II, sacramentals should be viewed as "liturgical </a:t>
            </a:r>
            <a:r>
              <a:rPr lang="en-US" sz="2400" b="1" u="sng" dirty="0">
                <a:cs typeface="Arial"/>
              </a:rPr>
              <a:t>activities</a:t>
            </a:r>
            <a:r>
              <a:rPr lang="en-US" sz="2400" dirty="0">
                <a:cs typeface="Arial"/>
              </a:rPr>
              <a:t> and </a:t>
            </a:r>
            <a:r>
              <a:rPr lang="en-US" sz="2400" b="1" u="sng" dirty="0">
                <a:cs typeface="Arial"/>
              </a:rPr>
              <a:t>celebrations</a:t>
            </a:r>
            <a:r>
              <a:rPr lang="en-US" sz="2400" dirty="0">
                <a:cs typeface="Arial"/>
              </a:rPr>
              <a:t> of the worshipping </a:t>
            </a:r>
            <a:r>
              <a:rPr lang="en-US" sz="2400" b="1" u="sng" dirty="0">
                <a:cs typeface="Arial"/>
              </a:rPr>
              <a:t>community</a:t>
            </a:r>
            <a:r>
              <a:rPr lang="en-US" sz="2400" dirty="0">
                <a:cs typeface="Arial"/>
              </a:rPr>
              <a:t>." </a:t>
            </a:r>
          </a:p>
        </p:txBody>
      </p:sp>
    </p:spTree>
    <p:extLst>
      <p:ext uri="{BB962C8B-B14F-4D97-AF65-F5344CB8AC3E}">
        <p14:creationId xmlns:p14="http://schemas.microsoft.com/office/powerpoint/2010/main" val="48525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16AC-5701-4BB1-9E0E-4D30DBAD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are Catholics Sacramental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EB971-FA54-413C-AD5E-6E7E679BE2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1. Catholics revere the </a:t>
            </a:r>
            <a:r>
              <a:rPr lang="en-US" sz="3200" b="1" u="sng" dirty="0">
                <a:cs typeface="Arial"/>
              </a:rPr>
              <a:t>sacraments</a:t>
            </a:r>
            <a:r>
              <a:rPr lang="en-US" sz="3200" dirty="0">
                <a:cs typeface="Arial"/>
              </a:rPr>
              <a:t>.</a:t>
            </a:r>
          </a:p>
          <a:p>
            <a:pPr marL="0" indent="0">
              <a:buNone/>
            </a:pPr>
            <a:endParaRPr lang="en-US" sz="3200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C7976-1B65-4891-BA2E-37AE9240C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2. Catholics use sacramentals from the Church to grow </a:t>
            </a:r>
            <a:r>
              <a:rPr lang="en-US" sz="3200" b="1" u="sng" dirty="0">
                <a:cs typeface="Arial"/>
              </a:rPr>
              <a:t>closer</a:t>
            </a:r>
            <a:r>
              <a:rPr lang="en-US" sz="3200" dirty="0">
                <a:cs typeface="Arial"/>
              </a:rPr>
              <a:t> to God and </a:t>
            </a:r>
            <a:r>
              <a:rPr lang="en-US" sz="3200" b="1" u="sng" dirty="0">
                <a:cs typeface="Arial"/>
              </a:rPr>
              <a:t>sanctify</a:t>
            </a:r>
            <a:r>
              <a:rPr lang="en-US" sz="3200" dirty="0">
                <a:cs typeface="Arial"/>
              </a:rPr>
              <a:t> all aspects of life.</a:t>
            </a:r>
            <a:endParaRPr lang="en-US" dirty="0">
              <a:cs typeface="Arial"/>
            </a:endParaRP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1A72166-6D09-4E45-AA95-42332577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96" y="3819341"/>
            <a:ext cx="3124199" cy="10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0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table&#10;&#10;Description generated with very high confidence">
            <a:extLst>
              <a:ext uri="{FF2B5EF4-FFF2-40B4-BE49-F238E27FC236}">
                <a16:creationId xmlns:a16="http://schemas.microsoft.com/office/drawing/2014/main" id="{BBBAF817-4A88-4461-950F-227164BF2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9" b="947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ABC9A3F9-9965-49F2-BDA9-58E516D012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2D23C82-369F-47E8-8C41-5E7DF6DD56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1BB6EB5-7368-4D9C-8A6C-3A796297B67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81331A-8A51-4CE6-A07F-F85C854694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2E292A-7703-4F08-8A37-6CDCDD3FEA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DEC61-0929-4B1B-8799-B24CB155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Sacramental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4D5D-FEEA-4F93-950B-E205549B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rial"/>
              </a:rPr>
              <a:t>1. </a:t>
            </a:r>
            <a:r>
              <a:rPr lang="en-US" sz="3600" b="1" u="sng" dirty="0">
                <a:cs typeface="Arial"/>
              </a:rPr>
              <a:t>Sacred actions</a:t>
            </a:r>
          </a:p>
          <a:p>
            <a:pPr marL="0" indent="0">
              <a:buNone/>
            </a:pPr>
            <a:r>
              <a:rPr lang="en-US" sz="3600" dirty="0">
                <a:cs typeface="Arial"/>
              </a:rPr>
              <a:t>2. </a:t>
            </a:r>
            <a:r>
              <a:rPr lang="en-US" sz="3600" b="1" u="sng" dirty="0">
                <a:cs typeface="Arial"/>
              </a:rPr>
              <a:t>Blessings</a:t>
            </a:r>
          </a:p>
          <a:p>
            <a:pPr marL="0" indent="0">
              <a:buNone/>
            </a:pPr>
            <a:r>
              <a:rPr lang="en-US" sz="3600" dirty="0">
                <a:cs typeface="Arial"/>
              </a:rPr>
              <a:t>3. </a:t>
            </a:r>
            <a:r>
              <a:rPr lang="en-US" sz="3600" b="1" u="sng" dirty="0">
                <a:cs typeface="Arial"/>
              </a:rPr>
              <a:t>Material objects</a:t>
            </a:r>
          </a:p>
        </p:txBody>
      </p:sp>
    </p:spTree>
    <p:extLst>
      <p:ext uri="{BB962C8B-B14F-4D97-AF65-F5344CB8AC3E}">
        <p14:creationId xmlns:p14="http://schemas.microsoft.com/office/powerpoint/2010/main" val="269226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31D3-F7E1-4FEB-AC6D-81700D30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Sacred 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7F8C-A2C5-497F-AB00-8621498B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 Sacred actions are rituals that people </a:t>
            </a:r>
            <a:r>
              <a:rPr lang="en-US" sz="2800" b="1" u="sng" dirty="0">
                <a:cs typeface="Arial"/>
              </a:rPr>
              <a:t>perform</a:t>
            </a:r>
            <a:r>
              <a:rPr lang="en-US" sz="2800" dirty="0">
                <a:cs typeface="Arial"/>
              </a:rPr>
              <a:t>.</a:t>
            </a:r>
            <a:endParaRPr lang="en-US" dirty="0">
              <a:cs typeface="Arial"/>
            </a:endParaRPr>
          </a:p>
          <a:p>
            <a:r>
              <a:rPr lang="en-US" sz="2800" dirty="0">
                <a:cs typeface="Arial"/>
              </a:rPr>
              <a:t> They are </a:t>
            </a:r>
            <a:r>
              <a:rPr lang="en-US" sz="2800" b="1" u="sng" dirty="0">
                <a:cs typeface="Arial"/>
              </a:rPr>
              <a:t>outward</a:t>
            </a:r>
            <a:r>
              <a:rPr lang="en-US" sz="2800" dirty="0">
                <a:cs typeface="Arial"/>
              </a:rPr>
              <a:t> signs of faith.</a:t>
            </a:r>
            <a:endParaRPr lang="en-US" dirty="0">
              <a:cs typeface="Arial"/>
            </a:endParaRPr>
          </a:p>
          <a:p>
            <a:r>
              <a:rPr lang="en-US" sz="2800" dirty="0">
                <a:cs typeface="Arial"/>
              </a:rPr>
              <a:t> They often take the form of bodily </a:t>
            </a:r>
            <a:r>
              <a:rPr lang="en-US" sz="2800" b="1" u="sng" dirty="0">
                <a:cs typeface="Arial"/>
              </a:rPr>
              <a:t>postures</a:t>
            </a:r>
            <a:r>
              <a:rPr lang="en-US" sz="2800" dirty="0">
                <a:cs typeface="Arial"/>
              </a:rPr>
              <a:t> and </a:t>
            </a:r>
            <a:r>
              <a:rPr lang="en-US" sz="2800" b="1" u="sng" dirty="0">
                <a:cs typeface="Arial"/>
              </a:rPr>
              <a:t>movements</a:t>
            </a:r>
            <a:r>
              <a:rPr lang="en-US" sz="2800" dirty="0">
                <a:cs typeface="Arial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4260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DB65CC-5C14-40A8-80CF-0BC246110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man, outdoor&#10;&#10;Description generated with very high confidence">
            <a:extLst>
              <a:ext uri="{FF2B5EF4-FFF2-40B4-BE49-F238E27FC236}">
                <a16:creationId xmlns:a16="http://schemas.microsoft.com/office/drawing/2014/main" id="{0E4294BE-CEED-4527-8D2F-6E9E56C57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94" r="2184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0D3EC9-277D-4DFB-90A3-9F5F5F92931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A8E4F-1684-4695-97A8-E20271BA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/>
              <a:t>The Sign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BBF2-124A-4843-ADE1-FE13B8236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cs typeface="Arial"/>
              </a:rPr>
              <a:t> </a:t>
            </a:r>
            <a:r>
              <a:rPr lang="en-US" sz="3200" dirty="0">
                <a:cs typeface="Arial"/>
              </a:rPr>
              <a:t>The sign of the cross is perhaps one of the most </a:t>
            </a:r>
            <a:r>
              <a:rPr lang="en-US" sz="3200" b="1" u="sng" dirty="0">
                <a:cs typeface="Arial"/>
              </a:rPr>
              <a:t>sacred</a:t>
            </a:r>
            <a:r>
              <a:rPr lang="en-US" sz="3200" dirty="0">
                <a:cs typeface="Arial"/>
              </a:rPr>
              <a:t> actions in the Church.</a:t>
            </a:r>
          </a:p>
          <a:p>
            <a:r>
              <a:rPr lang="en-US" sz="3200" dirty="0">
                <a:cs typeface="Arial"/>
              </a:rPr>
              <a:t> It is an important </a:t>
            </a:r>
            <a:r>
              <a:rPr lang="en-US" sz="3200" b="1" u="sng" dirty="0">
                <a:cs typeface="Arial"/>
              </a:rPr>
              <a:t>profession</a:t>
            </a:r>
            <a:r>
              <a:rPr lang="en-US" sz="3200" dirty="0">
                <a:cs typeface="Arial"/>
              </a:rPr>
              <a:t> of faith.</a:t>
            </a:r>
          </a:p>
          <a:p>
            <a:r>
              <a:rPr lang="en-US" sz="3200" dirty="0">
                <a:cs typeface="Arial"/>
              </a:rPr>
              <a:t> Jesus' death on the cross </a:t>
            </a:r>
            <a:r>
              <a:rPr lang="en-US" sz="3200" b="1" u="sng" dirty="0">
                <a:cs typeface="Arial"/>
              </a:rPr>
              <a:t>redeemed</a:t>
            </a:r>
            <a:r>
              <a:rPr lang="en-US" sz="3200" dirty="0">
                <a:cs typeface="Arial"/>
              </a:rPr>
              <a:t> us.</a:t>
            </a:r>
          </a:p>
          <a:p>
            <a:r>
              <a:rPr lang="en-US" sz="3200" dirty="0">
                <a:cs typeface="Arial"/>
              </a:rPr>
              <a:t> The cross marks a person as </a:t>
            </a:r>
            <a:r>
              <a:rPr lang="en-US" sz="3200" b="1" u="sng" dirty="0">
                <a:cs typeface="Arial"/>
              </a:rPr>
              <a:t>belonging</a:t>
            </a:r>
            <a:r>
              <a:rPr lang="en-US" sz="3200" dirty="0">
                <a:cs typeface="Arial"/>
              </a:rPr>
              <a:t> to Christ and a believer of the Trinity.</a:t>
            </a:r>
          </a:p>
        </p:txBody>
      </p:sp>
    </p:spTree>
    <p:extLst>
      <p:ext uri="{BB962C8B-B14F-4D97-AF65-F5344CB8AC3E}">
        <p14:creationId xmlns:p14="http://schemas.microsoft.com/office/powerpoint/2010/main" val="128663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BFA01AA-2FC9-4012-8793-711ED2375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29FE5CD-0B2E-44E1-81CE-4880A94CAFB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4E36DC-8801-4990-B612-EC1AD8F9B5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54B69B84-6A76-4CB1-BABA-6C7DC7A79A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65A594D-C224-422D-A989-28C36B912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90" r="38121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0DCC3-C5ED-4A40-8394-B70FBD60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/>
              <a:t>What are Blessings?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85E1-3CA6-4538-A6F7-402A1765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Arial"/>
              </a:rPr>
              <a:t> </a:t>
            </a:r>
            <a:r>
              <a:rPr lang="en-US" sz="3200" dirty="0">
                <a:cs typeface="Arial"/>
              </a:rPr>
              <a:t>A blessing is a ritual </a:t>
            </a:r>
            <a:r>
              <a:rPr lang="en-US" sz="3200" b="1" u="sng" dirty="0">
                <a:cs typeface="Arial"/>
              </a:rPr>
              <a:t>ceremony</a:t>
            </a:r>
            <a:r>
              <a:rPr lang="en-US" sz="3200" dirty="0">
                <a:cs typeface="Arial"/>
              </a:rPr>
              <a:t> in which we seek God's help and care for </a:t>
            </a:r>
            <a:r>
              <a:rPr lang="en-US" sz="3200" b="1" u="sng" dirty="0">
                <a:cs typeface="Arial"/>
              </a:rPr>
              <a:t>persons</a:t>
            </a:r>
            <a:r>
              <a:rPr lang="en-US" sz="3200" dirty="0">
                <a:cs typeface="Arial"/>
              </a:rPr>
              <a:t>, activities, particular </a:t>
            </a:r>
            <a:r>
              <a:rPr lang="en-US" sz="3200" b="1" u="sng" dirty="0">
                <a:cs typeface="Arial"/>
              </a:rPr>
              <a:t>needs</a:t>
            </a:r>
            <a:r>
              <a:rPr lang="en-US" sz="3200" dirty="0">
                <a:cs typeface="Arial"/>
              </a:rPr>
              <a:t>, or </a:t>
            </a:r>
            <a:r>
              <a:rPr lang="en-US" sz="3200" b="1" u="sng" dirty="0">
                <a:cs typeface="Arial"/>
              </a:rPr>
              <a:t>things</a:t>
            </a:r>
            <a:r>
              <a:rPr lang="en-US" sz="3200" dirty="0">
                <a:cs typeface="Arial"/>
              </a:rPr>
              <a:t>.</a:t>
            </a:r>
          </a:p>
          <a:p>
            <a:pPr marL="0" indent="0">
              <a:buNone/>
            </a:pPr>
            <a:endParaRPr lang="en-US" sz="3200" dirty="0">
              <a:cs typeface="Arial"/>
            </a:endParaRPr>
          </a:p>
          <a:p>
            <a:pPr marL="0" indent="0">
              <a:buNone/>
            </a:pP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65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574E-6378-4CC4-ACE7-1BCF488C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Examples of Sacramentals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D1D9-E894-4D7F-B07D-01100C31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 </a:t>
            </a:r>
            <a:r>
              <a:rPr lang="en-US" sz="2800" b="1" dirty="0">
                <a:cs typeface="Arial"/>
              </a:rPr>
              <a:t>Blessed Ashes</a:t>
            </a:r>
            <a:r>
              <a:rPr lang="en-US" sz="2800" dirty="0">
                <a:cs typeface="Arial"/>
              </a:rPr>
              <a:t>: They signify </a:t>
            </a:r>
            <a:r>
              <a:rPr lang="en-US" sz="2800" b="1" u="sng" dirty="0">
                <a:cs typeface="Arial"/>
              </a:rPr>
              <a:t>mortality</a:t>
            </a:r>
            <a:r>
              <a:rPr lang="en-US" sz="2800" dirty="0">
                <a:cs typeface="Arial"/>
              </a:rPr>
              <a:t>, sorrow, and </a:t>
            </a:r>
            <a:r>
              <a:rPr lang="en-US" sz="2800" b="1" u="sng" dirty="0">
                <a:cs typeface="Arial"/>
              </a:rPr>
              <a:t>repentance</a:t>
            </a:r>
            <a:r>
              <a:rPr lang="en-US" sz="2800" dirty="0">
                <a:cs typeface="Arial"/>
              </a:rPr>
              <a:t>.</a:t>
            </a:r>
            <a:endParaRPr lang="en-US" dirty="0">
              <a:cs typeface="Arial"/>
            </a:endParaRPr>
          </a:p>
          <a:p>
            <a:r>
              <a:rPr lang="en-US" sz="2800" dirty="0">
                <a:cs typeface="Arial"/>
              </a:rPr>
              <a:t> </a:t>
            </a:r>
            <a:r>
              <a:rPr lang="en-US" sz="2800" b="1" dirty="0">
                <a:cs typeface="Arial"/>
              </a:rPr>
              <a:t>Blessed Palms</a:t>
            </a:r>
            <a:r>
              <a:rPr lang="en-US" sz="2800" dirty="0">
                <a:cs typeface="Arial"/>
              </a:rPr>
              <a:t>: They are used at the Palm </a:t>
            </a:r>
            <a:r>
              <a:rPr lang="en-US" sz="2800" b="1" u="sng" dirty="0">
                <a:cs typeface="Arial"/>
              </a:rPr>
              <a:t>Sunday</a:t>
            </a:r>
            <a:r>
              <a:rPr lang="en-US" sz="2800" dirty="0">
                <a:cs typeface="Arial"/>
              </a:rPr>
              <a:t> mass to help represent Jesus' triumphant entry into Jerusalem and his </a:t>
            </a:r>
            <a:r>
              <a:rPr lang="en-US" sz="2800" b="1" u="sng" dirty="0">
                <a:cs typeface="Arial"/>
              </a:rPr>
              <a:t>victory</a:t>
            </a:r>
            <a:r>
              <a:rPr lang="en-US" sz="2800" dirty="0">
                <a:cs typeface="Arial"/>
              </a:rPr>
              <a:t> over death.</a:t>
            </a:r>
          </a:p>
          <a:p>
            <a:r>
              <a:rPr lang="en-US" sz="2800" dirty="0">
                <a:cs typeface="Arial"/>
              </a:rPr>
              <a:t> </a:t>
            </a:r>
            <a:r>
              <a:rPr lang="en-US" sz="2800" b="1" dirty="0">
                <a:cs typeface="Arial"/>
              </a:rPr>
              <a:t>Incense</a:t>
            </a:r>
            <a:r>
              <a:rPr lang="en-US" sz="2800" dirty="0">
                <a:cs typeface="Arial"/>
              </a:rPr>
              <a:t>: It helps represent people or things.  The fragrance represents Christian </a:t>
            </a:r>
            <a:r>
              <a:rPr lang="en-US" sz="2800" b="1" u="sng" dirty="0">
                <a:cs typeface="Arial"/>
              </a:rPr>
              <a:t>virtue</a:t>
            </a:r>
            <a:r>
              <a:rPr lang="en-US" sz="2800" dirty="0">
                <a:cs typeface="Arial"/>
              </a:rPr>
              <a:t> and the smoke signifies prayer </a:t>
            </a:r>
            <a:r>
              <a:rPr lang="en-US" sz="2800" b="1" u="sng" dirty="0">
                <a:cs typeface="Arial"/>
              </a:rPr>
              <a:t>rising</a:t>
            </a:r>
            <a:r>
              <a:rPr lang="en-US" sz="2800" dirty="0">
                <a:cs typeface="Arial"/>
              </a:rPr>
              <a:t> to God.</a:t>
            </a:r>
          </a:p>
        </p:txBody>
      </p:sp>
    </p:spTree>
    <p:extLst>
      <p:ext uri="{BB962C8B-B14F-4D97-AF65-F5344CB8AC3E}">
        <p14:creationId xmlns:p14="http://schemas.microsoft.com/office/powerpoint/2010/main" val="36890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1B59-1185-4C99-90C9-7D97A1D1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Examples of Sacramentals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A61A-8D4F-40BE-8F87-3EC8B966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 </a:t>
            </a:r>
            <a:r>
              <a:rPr lang="en-US" sz="2800" b="1" dirty="0">
                <a:cs typeface="Arial"/>
              </a:rPr>
              <a:t>Holy water</a:t>
            </a:r>
            <a:r>
              <a:rPr lang="en-US" sz="2800" dirty="0">
                <a:cs typeface="Arial"/>
              </a:rPr>
              <a:t>: It reminds us of </a:t>
            </a:r>
            <a:r>
              <a:rPr lang="en-US" sz="2800" b="1" u="sng" dirty="0">
                <a:cs typeface="Arial"/>
              </a:rPr>
              <a:t>Baptism</a:t>
            </a:r>
            <a:r>
              <a:rPr lang="en-US" sz="2800" dirty="0">
                <a:cs typeface="Arial"/>
              </a:rPr>
              <a:t>.  The water is a symbol of new </a:t>
            </a:r>
            <a:r>
              <a:rPr lang="en-US" sz="2800" b="1" u="sng" dirty="0">
                <a:cs typeface="Arial"/>
              </a:rPr>
              <a:t>life</a:t>
            </a:r>
            <a:r>
              <a:rPr lang="en-US" sz="2800" dirty="0">
                <a:cs typeface="Arial"/>
              </a:rPr>
              <a:t> and spiritual </a:t>
            </a:r>
            <a:r>
              <a:rPr lang="en-US" sz="2800" b="1" u="sng" dirty="0">
                <a:cs typeface="Arial"/>
              </a:rPr>
              <a:t>rebirth</a:t>
            </a:r>
            <a:r>
              <a:rPr lang="en-US" sz="2800" dirty="0">
                <a:cs typeface="Arial"/>
              </a:rPr>
              <a:t>.</a:t>
            </a:r>
          </a:p>
          <a:p>
            <a:r>
              <a:rPr lang="en-US" sz="2800" b="1" dirty="0">
                <a:cs typeface="Arial"/>
              </a:rPr>
              <a:t> Candles</a:t>
            </a:r>
            <a:r>
              <a:rPr lang="en-US" sz="2800" dirty="0">
                <a:cs typeface="Arial"/>
              </a:rPr>
              <a:t>: They symbolize </a:t>
            </a:r>
            <a:r>
              <a:rPr lang="en-US" sz="2800" b="1" u="sng" dirty="0">
                <a:cs typeface="Arial"/>
              </a:rPr>
              <a:t>Christ</a:t>
            </a:r>
            <a:r>
              <a:rPr lang="en-US" sz="2800" dirty="0">
                <a:cs typeface="Arial"/>
              </a:rPr>
              <a:t> as the </a:t>
            </a:r>
            <a:r>
              <a:rPr lang="en-US" sz="2800" b="1" u="sng" dirty="0">
                <a:cs typeface="Arial"/>
              </a:rPr>
              <a:t>light</a:t>
            </a:r>
            <a:r>
              <a:rPr lang="en-US" sz="2800" dirty="0">
                <a:cs typeface="Arial"/>
              </a:rPr>
              <a:t> of the world.  They are also a mark of </a:t>
            </a:r>
            <a:r>
              <a:rPr lang="en-US" sz="2800" b="1" u="sng" dirty="0">
                <a:cs typeface="Arial"/>
              </a:rPr>
              <a:t>reverence</a:t>
            </a:r>
            <a:r>
              <a:rPr lang="en-US" sz="2800" dirty="0">
                <a:cs typeface="Arial"/>
              </a:rPr>
              <a:t> and a sign of </a:t>
            </a:r>
            <a:r>
              <a:rPr lang="en-US" sz="2800" b="1" u="sng" dirty="0">
                <a:cs typeface="Arial"/>
              </a:rPr>
              <a:t>joyous</a:t>
            </a:r>
            <a:r>
              <a:rPr lang="en-US" sz="2800" dirty="0">
                <a:cs typeface="Arial"/>
              </a:rPr>
              <a:t> celebration when used in liturgical services.</a:t>
            </a:r>
          </a:p>
          <a:p>
            <a:r>
              <a:rPr lang="en-US" sz="2800" dirty="0">
                <a:cs typeface="Arial"/>
              </a:rPr>
              <a:t> </a:t>
            </a:r>
            <a:r>
              <a:rPr lang="en-US" sz="2800" b="1" dirty="0">
                <a:cs typeface="Arial"/>
              </a:rPr>
              <a:t>Holy Oils</a:t>
            </a:r>
            <a:r>
              <a:rPr lang="en-US" sz="2800" dirty="0">
                <a:cs typeface="Arial"/>
              </a:rPr>
              <a:t>: They symbolize </a:t>
            </a:r>
            <a:r>
              <a:rPr lang="en-US" sz="2800" b="1" u="sng" dirty="0">
                <a:cs typeface="Arial"/>
              </a:rPr>
              <a:t>spiritual</a:t>
            </a:r>
            <a:r>
              <a:rPr lang="en-US" sz="2800" dirty="0">
                <a:cs typeface="Arial"/>
              </a:rPr>
              <a:t> strength.</a:t>
            </a:r>
          </a:p>
        </p:txBody>
      </p:sp>
    </p:spTree>
    <p:extLst>
      <p:ext uri="{BB962C8B-B14F-4D97-AF65-F5344CB8AC3E}">
        <p14:creationId xmlns:p14="http://schemas.microsoft.com/office/powerpoint/2010/main" val="2344100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Wood Type</vt:lpstr>
      <vt:lpstr>The Sacramentals</vt:lpstr>
      <vt:lpstr>What are Sacramentals?</vt:lpstr>
      <vt:lpstr>How are Catholics Sacramental People?</vt:lpstr>
      <vt:lpstr>Sacramental Categories</vt:lpstr>
      <vt:lpstr>What are Sacred Actions?</vt:lpstr>
      <vt:lpstr>The Sign of the Cross</vt:lpstr>
      <vt:lpstr>What are Blessings?</vt:lpstr>
      <vt:lpstr>Examples of Sacramentals</vt:lpstr>
      <vt:lpstr>Examples of Sacramentals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90</cp:revision>
  <dcterms:created xsi:type="dcterms:W3CDTF">2014-09-12T02:14:24Z</dcterms:created>
  <dcterms:modified xsi:type="dcterms:W3CDTF">2018-04-04T16:26:16Z</dcterms:modified>
</cp:coreProperties>
</file>