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69" r:id="rId3"/>
    <p:sldId id="262" r:id="rId4"/>
    <p:sldId id="263" r:id="rId5"/>
    <p:sldId id="261" r:id="rId6"/>
    <p:sldId id="264" r:id="rId7"/>
    <p:sldId id="267" r:id="rId8"/>
    <p:sldId id="268" r:id="rId9"/>
    <p:sldId id="266" r:id="rId10"/>
    <p:sldId id="258" r:id="rId11"/>
    <p:sldId id="259" r:id="rId12"/>
    <p:sldId id="260" r:id="rId13"/>
    <p:sldId id="273" r:id="rId14"/>
    <p:sldId id="275" r:id="rId15"/>
    <p:sldId id="274" r:id="rId16"/>
    <p:sldId id="272" r:id="rId17"/>
    <p:sldId id="270" r:id="rId18"/>
    <p:sldId id="271" r:id="rId19"/>
    <p:sldId id="277" r:id="rId20"/>
    <p:sldId id="265" r:id="rId2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1F940CCF-0B1D-468D-80BB-4053B834A2CA}"/>
    <pc:docChg chg="addSld delSld modSld">
      <pc:chgData name="Williams, Kelly A" userId="S::kwilliams@ldcsb.ca::5687177e-797b-4d87-b52e-cddf033779f0" providerId="AD" clId="Web-{1F940CCF-0B1D-468D-80BB-4053B834A2CA}" dt="2018-05-18T16:38:41.273" v="108" actId="20577"/>
      <pc:docMkLst>
        <pc:docMk/>
      </pc:docMkLst>
      <pc:sldChg chg="del">
        <pc:chgData name="Williams, Kelly A" userId="S::kwilliams@ldcsb.ca::5687177e-797b-4d87-b52e-cddf033779f0" providerId="AD" clId="Web-{1F940CCF-0B1D-468D-80BB-4053B834A2CA}" dt="2018-05-18T16:19:54.937" v="3"/>
        <pc:sldMkLst>
          <pc:docMk/>
          <pc:sldMk cId="602134400" sldId="257"/>
        </pc:sldMkLst>
      </pc:sldChg>
      <pc:sldChg chg="modSp">
        <pc:chgData name="Williams, Kelly A" userId="S::kwilliams@ldcsb.ca::5687177e-797b-4d87-b52e-cddf033779f0" providerId="AD" clId="Web-{1F940CCF-0B1D-468D-80BB-4053B834A2CA}" dt="2018-05-18T16:21:45.972" v="26" actId="20577"/>
        <pc:sldMkLst>
          <pc:docMk/>
          <pc:sldMk cId="455811206" sldId="258"/>
        </pc:sldMkLst>
        <pc:spChg chg="mod">
          <ac:chgData name="Williams, Kelly A" userId="S::kwilliams@ldcsb.ca::5687177e-797b-4d87-b52e-cddf033779f0" providerId="AD" clId="Web-{1F940CCF-0B1D-468D-80BB-4053B834A2CA}" dt="2018-05-18T16:21:45.972" v="26" actId="20577"/>
          <ac:spMkLst>
            <pc:docMk/>
            <pc:sldMk cId="455811206" sldId="258"/>
            <ac:spMk id="3" creationId="{E0E0914C-7DF7-4327-B1DA-F48E2924CBAC}"/>
          </ac:spMkLst>
        </pc:spChg>
      </pc:sldChg>
      <pc:sldChg chg="modSp">
        <pc:chgData name="Williams, Kelly A" userId="S::kwilliams@ldcsb.ca::5687177e-797b-4d87-b52e-cddf033779f0" providerId="AD" clId="Web-{1F940CCF-0B1D-468D-80BB-4053B834A2CA}" dt="2018-05-18T16:21:39.940" v="23" actId="20577"/>
        <pc:sldMkLst>
          <pc:docMk/>
          <pc:sldMk cId="2677262254" sldId="259"/>
        </pc:sldMkLst>
        <pc:spChg chg="mod">
          <ac:chgData name="Williams, Kelly A" userId="S::kwilliams@ldcsb.ca::5687177e-797b-4d87-b52e-cddf033779f0" providerId="AD" clId="Web-{1F940CCF-0B1D-468D-80BB-4053B834A2CA}" dt="2018-05-18T16:21:39.940" v="23" actId="20577"/>
          <ac:spMkLst>
            <pc:docMk/>
            <pc:sldMk cId="2677262254" sldId="259"/>
            <ac:spMk id="3" creationId="{7E8A0080-3DA1-4EA9-AECD-2280A67F6273}"/>
          </ac:spMkLst>
        </pc:spChg>
      </pc:sldChg>
      <pc:sldChg chg="modSp">
        <pc:chgData name="Williams, Kelly A" userId="S::kwilliams@ldcsb.ca::5687177e-797b-4d87-b52e-cddf033779f0" providerId="AD" clId="Web-{1F940CCF-0B1D-468D-80BB-4053B834A2CA}" dt="2018-05-18T16:21:33.284" v="20" actId="20577"/>
        <pc:sldMkLst>
          <pc:docMk/>
          <pc:sldMk cId="4206449391" sldId="260"/>
        </pc:sldMkLst>
        <pc:spChg chg="mod">
          <ac:chgData name="Williams, Kelly A" userId="S::kwilliams@ldcsb.ca::5687177e-797b-4d87-b52e-cddf033779f0" providerId="AD" clId="Web-{1F940CCF-0B1D-468D-80BB-4053B834A2CA}" dt="2018-05-18T16:21:33.284" v="20" actId="20577"/>
          <ac:spMkLst>
            <pc:docMk/>
            <pc:sldMk cId="4206449391" sldId="260"/>
            <ac:spMk id="3" creationId="{12133F6C-220F-418C-86DA-BFF1BADDB85F}"/>
          </ac:spMkLst>
        </pc:spChg>
      </pc:sldChg>
      <pc:sldChg chg="addSp modSp mod setBg setClrOvrMap">
        <pc:chgData name="Williams, Kelly A" userId="S::kwilliams@ldcsb.ca::5687177e-797b-4d87-b52e-cddf033779f0" providerId="AD" clId="Web-{1F940CCF-0B1D-468D-80BB-4053B834A2CA}" dt="2018-05-18T16:25:39.667" v="53" actId="20577"/>
        <pc:sldMkLst>
          <pc:docMk/>
          <pc:sldMk cId="246418284" sldId="261"/>
        </pc:sldMkLst>
        <pc:spChg chg="mod">
          <ac:chgData name="Williams, Kelly A" userId="S::kwilliams@ldcsb.ca::5687177e-797b-4d87-b52e-cddf033779f0" providerId="AD" clId="Web-{1F940CCF-0B1D-468D-80BB-4053B834A2CA}" dt="2018-05-18T16:25:21.072" v="50"/>
          <ac:spMkLst>
            <pc:docMk/>
            <pc:sldMk cId="246418284" sldId="261"/>
            <ac:spMk id="2" creationId="{E3FE87C3-EDA1-4544-8CA2-438D5019942D}"/>
          </ac:spMkLst>
        </pc:spChg>
        <pc:spChg chg="mod">
          <ac:chgData name="Williams, Kelly A" userId="S::kwilliams@ldcsb.ca::5687177e-797b-4d87-b52e-cddf033779f0" providerId="AD" clId="Web-{1F940CCF-0B1D-468D-80BB-4053B834A2CA}" dt="2018-05-18T16:25:39.667" v="53" actId="20577"/>
          <ac:spMkLst>
            <pc:docMk/>
            <pc:sldMk cId="246418284" sldId="261"/>
            <ac:spMk id="3" creationId="{5D246A88-C58B-408F-92AB-F61C470CA8C4}"/>
          </ac:spMkLst>
        </pc:spChg>
        <pc:spChg chg="add">
          <ac:chgData name="Williams, Kelly A" userId="S::kwilliams@ldcsb.ca::5687177e-797b-4d87-b52e-cddf033779f0" providerId="AD" clId="Web-{1F940CCF-0B1D-468D-80BB-4053B834A2CA}" dt="2018-05-18T16:25:21.072" v="50"/>
          <ac:spMkLst>
            <pc:docMk/>
            <pc:sldMk cId="246418284" sldId="261"/>
            <ac:spMk id="9" creationId="{A5BA3AE5-0FB8-4948-A421-5CEE1A5E8A61}"/>
          </ac:spMkLst>
        </pc:spChg>
        <pc:spChg chg="add">
          <ac:chgData name="Williams, Kelly A" userId="S::kwilliams@ldcsb.ca::5687177e-797b-4d87-b52e-cddf033779f0" providerId="AD" clId="Web-{1F940CCF-0B1D-468D-80BB-4053B834A2CA}" dt="2018-05-18T16:25:21.072" v="50"/>
          <ac:spMkLst>
            <pc:docMk/>
            <pc:sldMk cId="246418284" sldId="261"/>
            <ac:spMk id="11" creationId="{615FFFBF-F0D2-4BB8-BB9E-3ADC47E3B69A}"/>
          </ac:spMkLst>
        </pc:spChg>
        <pc:spChg chg="add">
          <ac:chgData name="Williams, Kelly A" userId="S::kwilliams@ldcsb.ca::5687177e-797b-4d87-b52e-cddf033779f0" providerId="AD" clId="Web-{1F940CCF-0B1D-468D-80BB-4053B834A2CA}" dt="2018-05-18T16:25:21.072" v="50"/>
          <ac:spMkLst>
            <pc:docMk/>
            <pc:sldMk cId="246418284" sldId="261"/>
            <ac:spMk id="13" creationId="{FD056B7E-FBD7-4858-966D-9C4DEDA7EF3C}"/>
          </ac:spMkLst>
        </pc:spChg>
        <pc:picChg chg="add mod ord">
          <ac:chgData name="Williams, Kelly A" userId="S::kwilliams@ldcsb.ca::5687177e-797b-4d87-b52e-cddf033779f0" providerId="AD" clId="Web-{1F940CCF-0B1D-468D-80BB-4053B834A2CA}" dt="2018-05-18T16:25:21.072" v="50"/>
          <ac:picMkLst>
            <pc:docMk/>
            <pc:sldMk cId="246418284" sldId="261"/>
            <ac:picMk id="4" creationId="{9467D33F-17F2-47A0-845F-B5CD6FF89310}"/>
          </ac:picMkLst>
        </pc:picChg>
      </pc:sldChg>
      <pc:sldChg chg="delSp">
        <pc:chgData name="Williams, Kelly A" userId="S::kwilliams@ldcsb.ca::5687177e-797b-4d87-b52e-cddf033779f0" providerId="AD" clId="Web-{1F940CCF-0B1D-468D-80BB-4053B834A2CA}" dt="2018-05-18T16:19:23.780" v="0"/>
        <pc:sldMkLst>
          <pc:docMk/>
          <pc:sldMk cId="720249549" sldId="262"/>
        </pc:sldMkLst>
        <pc:picChg chg="del">
          <ac:chgData name="Williams, Kelly A" userId="S::kwilliams@ldcsb.ca::5687177e-797b-4d87-b52e-cddf033779f0" providerId="AD" clId="Web-{1F940CCF-0B1D-468D-80BB-4053B834A2CA}" dt="2018-05-18T16:19:23.780" v="0"/>
          <ac:picMkLst>
            <pc:docMk/>
            <pc:sldMk cId="720249549" sldId="262"/>
            <ac:picMk id="3" creationId="{E9BC3141-7930-483D-AE49-33B639FCB630}"/>
          </ac:picMkLst>
        </pc:picChg>
      </pc:sldChg>
      <pc:sldChg chg="addSp modSp mod setBg setClrOvrMap">
        <pc:chgData name="Williams, Kelly A" userId="S::kwilliams@ldcsb.ca::5687177e-797b-4d87-b52e-cddf033779f0" providerId="AD" clId="Web-{1F940CCF-0B1D-468D-80BB-4053B834A2CA}" dt="2018-05-18T16:27:16.748" v="58" actId="20577"/>
        <pc:sldMkLst>
          <pc:docMk/>
          <pc:sldMk cId="1566030360" sldId="263"/>
        </pc:sldMkLst>
        <pc:spChg chg="mod">
          <ac:chgData name="Williams, Kelly A" userId="S::kwilliams@ldcsb.ca::5687177e-797b-4d87-b52e-cddf033779f0" providerId="AD" clId="Web-{1F940CCF-0B1D-468D-80BB-4053B834A2CA}" dt="2018-05-18T16:27:03.857" v="57"/>
          <ac:spMkLst>
            <pc:docMk/>
            <pc:sldMk cId="1566030360" sldId="263"/>
            <ac:spMk id="2" creationId="{2F383329-D69B-4EE5-97E0-096EC24A4757}"/>
          </ac:spMkLst>
        </pc:spChg>
        <pc:spChg chg="mod">
          <ac:chgData name="Williams, Kelly A" userId="S::kwilliams@ldcsb.ca::5687177e-797b-4d87-b52e-cddf033779f0" providerId="AD" clId="Web-{1F940CCF-0B1D-468D-80BB-4053B834A2CA}" dt="2018-05-18T16:27:16.748" v="58" actId="20577"/>
          <ac:spMkLst>
            <pc:docMk/>
            <pc:sldMk cId="1566030360" sldId="263"/>
            <ac:spMk id="3" creationId="{BCB6D6A9-1F27-43A8-85D5-825DFD391132}"/>
          </ac:spMkLst>
        </pc:spChg>
        <pc:spChg chg="add">
          <ac:chgData name="Williams, Kelly A" userId="S::kwilliams@ldcsb.ca::5687177e-797b-4d87-b52e-cddf033779f0" providerId="AD" clId="Web-{1F940CCF-0B1D-468D-80BB-4053B834A2CA}" dt="2018-05-18T16:27:03.857" v="57"/>
          <ac:spMkLst>
            <pc:docMk/>
            <pc:sldMk cId="1566030360" sldId="263"/>
            <ac:spMk id="9" creationId="{A5BA3AE5-0FB8-4948-A421-5CEE1A5E8A61}"/>
          </ac:spMkLst>
        </pc:spChg>
        <pc:spChg chg="add">
          <ac:chgData name="Williams, Kelly A" userId="S::kwilliams@ldcsb.ca::5687177e-797b-4d87-b52e-cddf033779f0" providerId="AD" clId="Web-{1F940CCF-0B1D-468D-80BB-4053B834A2CA}" dt="2018-05-18T16:27:03.857" v="57"/>
          <ac:spMkLst>
            <pc:docMk/>
            <pc:sldMk cId="1566030360" sldId="263"/>
            <ac:spMk id="11" creationId="{615FFFBF-F0D2-4BB8-BB9E-3ADC47E3B69A}"/>
          </ac:spMkLst>
        </pc:spChg>
        <pc:spChg chg="add">
          <ac:chgData name="Williams, Kelly A" userId="S::kwilliams@ldcsb.ca::5687177e-797b-4d87-b52e-cddf033779f0" providerId="AD" clId="Web-{1F940CCF-0B1D-468D-80BB-4053B834A2CA}" dt="2018-05-18T16:27:03.857" v="57"/>
          <ac:spMkLst>
            <pc:docMk/>
            <pc:sldMk cId="1566030360" sldId="263"/>
            <ac:spMk id="13" creationId="{FD056B7E-FBD7-4858-966D-9C4DEDA7EF3C}"/>
          </ac:spMkLst>
        </pc:spChg>
        <pc:picChg chg="add mod ord">
          <ac:chgData name="Williams, Kelly A" userId="S::kwilliams@ldcsb.ca::5687177e-797b-4d87-b52e-cddf033779f0" providerId="AD" clId="Web-{1F940CCF-0B1D-468D-80BB-4053B834A2CA}" dt="2018-05-18T16:27:03.857" v="57"/>
          <ac:picMkLst>
            <pc:docMk/>
            <pc:sldMk cId="1566030360" sldId="263"/>
            <ac:picMk id="4" creationId="{5B1B6DBE-03CE-4EBF-B5AD-D3BEBB92C7C8}"/>
          </ac:picMkLst>
        </pc:picChg>
      </pc:sldChg>
      <pc:sldChg chg="addSp modSp mod setBg setClrOvrMap">
        <pc:chgData name="Williams, Kelly A" userId="S::kwilliams@ldcsb.ca::5687177e-797b-4d87-b52e-cddf033779f0" providerId="AD" clId="Web-{1F940CCF-0B1D-468D-80BB-4053B834A2CA}" dt="2018-05-18T16:34:52.576" v="92" actId="20577"/>
        <pc:sldMkLst>
          <pc:docMk/>
          <pc:sldMk cId="1792979665" sldId="264"/>
        </pc:sldMkLst>
        <pc:spChg chg="mod">
          <ac:chgData name="Williams, Kelly A" userId="S::kwilliams@ldcsb.ca::5687177e-797b-4d87-b52e-cddf033779f0" providerId="AD" clId="Web-{1F940CCF-0B1D-468D-80BB-4053B834A2CA}" dt="2018-05-18T16:34:23.387" v="86" actId="1076"/>
          <ac:spMkLst>
            <pc:docMk/>
            <pc:sldMk cId="1792979665" sldId="264"/>
            <ac:spMk id="2" creationId="{4A293C1D-69D5-41B5-9B19-12951EF6BC48}"/>
          </ac:spMkLst>
        </pc:spChg>
        <pc:spChg chg="mod">
          <ac:chgData name="Williams, Kelly A" userId="S::kwilliams@ldcsb.ca::5687177e-797b-4d87-b52e-cddf033779f0" providerId="AD" clId="Web-{1F940CCF-0B1D-468D-80BB-4053B834A2CA}" dt="2018-05-18T16:34:52.576" v="92" actId="20577"/>
          <ac:spMkLst>
            <pc:docMk/>
            <pc:sldMk cId="1792979665" sldId="264"/>
            <ac:spMk id="3" creationId="{51BB0BCC-58F0-405D-9037-D88AEFBB1BF1}"/>
          </ac:spMkLst>
        </pc:spChg>
        <pc:spChg chg="add">
          <ac:chgData name="Williams, Kelly A" userId="S::kwilliams@ldcsb.ca::5687177e-797b-4d87-b52e-cddf033779f0" providerId="AD" clId="Web-{1F940CCF-0B1D-468D-80BB-4053B834A2CA}" dt="2018-05-18T16:34:11.261" v="84"/>
          <ac:spMkLst>
            <pc:docMk/>
            <pc:sldMk cId="1792979665" sldId="264"/>
            <ac:spMk id="9" creationId="{AC2290F0-E45D-41DB-B296-10FEC3519026}"/>
          </ac:spMkLst>
        </pc:spChg>
        <pc:spChg chg="add">
          <ac:chgData name="Williams, Kelly A" userId="S::kwilliams@ldcsb.ca::5687177e-797b-4d87-b52e-cddf033779f0" providerId="AD" clId="Web-{1F940CCF-0B1D-468D-80BB-4053B834A2CA}" dt="2018-05-18T16:34:11.261" v="84"/>
          <ac:spMkLst>
            <pc:docMk/>
            <pc:sldMk cId="1792979665" sldId="264"/>
            <ac:spMk id="11" creationId="{42F5B9E6-0E39-45C4-A238-A7F0FA66F33C}"/>
          </ac:spMkLst>
        </pc:spChg>
        <pc:spChg chg="add">
          <ac:chgData name="Williams, Kelly A" userId="S::kwilliams@ldcsb.ca::5687177e-797b-4d87-b52e-cddf033779f0" providerId="AD" clId="Web-{1F940CCF-0B1D-468D-80BB-4053B834A2CA}" dt="2018-05-18T16:34:11.261" v="84"/>
          <ac:spMkLst>
            <pc:docMk/>
            <pc:sldMk cId="1792979665" sldId="264"/>
            <ac:spMk id="13" creationId="{B97A76A2-B7F2-4D75-AB9E-71FB748825F4}"/>
          </ac:spMkLst>
        </pc:spChg>
        <pc:picChg chg="add mod ord">
          <ac:chgData name="Williams, Kelly A" userId="S::kwilliams@ldcsb.ca::5687177e-797b-4d87-b52e-cddf033779f0" providerId="AD" clId="Web-{1F940CCF-0B1D-468D-80BB-4053B834A2CA}" dt="2018-05-18T16:34:11.261" v="84"/>
          <ac:picMkLst>
            <pc:docMk/>
            <pc:sldMk cId="1792979665" sldId="264"/>
            <ac:picMk id="4" creationId="{9680C59F-27A2-4EF8-974D-99A3D7B5FB69}"/>
          </ac:picMkLst>
        </pc:picChg>
      </pc:sldChg>
      <pc:sldChg chg="addSp modSp mod setBg setClrOvrMap">
        <pc:chgData name="Williams, Kelly A" userId="S::kwilliams@ldcsb.ca::5687177e-797b-4d87-b52e-cddf033779f0" providerId="AD" clId="Web-{1F940CCF-0B1D-468D-80BB-4053B834A2CA}" dt="2018-05-18T16:19:40.030" v="2"/>
        <pc:sldMkLst>
          <pc:docMk/>
          <pc:sldMk cId="182729160" sldId="266"/>
        </pc:sldMkLst>
        <pc:spChg chg="mod ord">
          <ac:chgData name="Williams, Kelly A" userId="S::kwilliams@ldcsb.ca::5687177e-797b-4d87-b52e-cddf033779f0" providerId="AD" clId="Web-{1F940CCF-0B1D-468D-80BB-4053B834A2CA}" dt="2018-05-18T16:19:40.030" v="2"/>
          <ac:spMkLst>
            <pc:docMk/>
            <pc:sldMk cId="182729160" sldId="266"/>
            <ac:spMk id="2" creationId="{1593C85E-02D0-4E60-AB48-2DD7A0DECFF8}"/>
          </ac:spMkLst>
        </pc:spChg>
        <pc:spChg chg="add">
          <ac:chgData name="Williams, Kelly A" userId="S::kwilliams@ldcsb.ca::5687177e-797b-4d87-b52e-cddf033779f0" providerId="AD" clId="Web-{1F940CCF-0B1D-468D-80BB-4053B834A2CA}" dt="2018-05-18T16:19:40.030" v="2"/>
          <ac:spMkLst>
            <pc:docMk/>
            <pc:sldMk cId="182729160" sldId="266"/>
            <ac:spMk id="8" creationId="{133F8CB7-795C-4272-9073-64D8CF97F220}"/>
          </ac:spMkLst>
        </pc:spChg>
        <pc:spChg chg="add">
          <ac:chgData name="Williams, Kelly A" userId="S::kwilliams@ldcsb.ca::5687177e-797b-4d87-b52e-cddf033779f0" providerId="AD" clId="Web-{1F940CCF-0B1D-468D-80BB-4053B834A2CA}" dt="2018-05-18T16:19:40.030" v="2"/>
          <ac:spMkLst>
            <pc:docMk/>
            <pc:sldMk cId="182729160" sldId="266"/>
            <ac:spMk id="10" creationId="{9610F818-219E-491F-887F-B078103BA2B4}"/>
          </ac:spMkLst>
        </pc:spChg>
        <pc:spChg chg="add">
          <ac:chgData name="Williams, Kelly A" userId="S::kwilliams@ldcsb.ca::5687177e-797b-4d87-b52e-cddf033779f0" providerId="AD" clId="Web-{1F940CCF-0B1D-468D-80BB-4053B834A2CA}" dt="2018-05-18T16:19:40.030" v="2"/>
          <ac:spMkLst>
            <pc:docMk/>
            <pc:sldMk cId="182729160" sldId="266"/>
            <ac:spMk id="12" creationId="{5A086AAD-1108-41EB-A7C9-5E22CA942EB2}"/>
          </ac:spMkLst>
        </pc:spChg>
        <pc:picChg chg="add mod">
          <ac:chgData name="Williams, Kelly A" userId="S::kwilliams@ldcsb.ca::5687177e-797b-4d87-b52e-cddf033779f0" providerId="AD" clId="Web-{1F940CCF-0B1D-468D-80BB-4053B834A2CA}" dt="2018-05-18T16:19:40.030" v="2"/>
          <ac:picMkLst>
            <pc:docMk/>
            <pc:sldMk cId="182729160" sldId="266"/>
            <ac:picMk id="3" creationId="{5BB86997-AD7C-4DBC-B04D-28B76F95680A}"/>
          </ac:picMkLst>
        </pc:picChg>
      </pc:sldChg>
      <pc:sldChg chg="addSp delSp modSp mod setBg setClrOvrMap">
        <pc:chgData name="Williams, Kelly A" userId="S::kwilliams@ldcsb.ca::5687177e-797b-4d87-b52e-cddf033779f0" providerId="AD" clId="Web-{1F940CCF-0B1D-468D-80BB-4053B834A2CA}" dt="2018-05-18T16:29:20.596" v="72" actId="14100"/>
        <pc:sldMkLst>
          <pc:docMk/>
          <pc:sldMk cId="3656623626" sldId="267"/>
        </pc:sldMkLst>
        <pc:spChg chg="mod">
          <ac:chgData name="Williams, Kelly A" userId="S::kwilliams@ldcsb.ca::5687177e-797b-4d87-b52e-cddf033779f0" providerId="AD" clId="Web-{1F940CCF-0B1D-468D-80BB-4053B834A2CA}" dt="2018-05-18T16:29:06.626" v="68"/>
          <ac:spMkLst>
            <pc:docMk/>
            <pc:sldMk cId="3656623626" sldId="267"/>
            <ac:spMk id="2" creationId="{6E6F7FA0-D74D-4F9A-B5D8-E43BCC662085}"/>
          </ac:spMkLst>
        </pc:spChg>
        <pc:spChg chg="mod">
          <ac:chgData name="Williams, Kelly A" userId="S::kwilliams@ldcsb.ca::5687177e-797b-4d87-b52e-cddf033779f0" providerId="AD" clId="Web-{1F940CCF-0B1D-468D-80BB-4053B834A2CA}" dt="2018-05-18T16:29:20.596" v="72" actId="14100"/>
          <ac:spMkLst>
            <pc:docMk/>
            <pc:sldMk cId="3656623626" sldId="267"/>
            <ac:spMk id="3" creationId="{B82B5B0C-CE60-44C1-A988-56FD182B446E}"/>
          </ac:spMkLst>
        </pc:spChg>
        <pc:spChg chg="add del">
          <ac:chgData name="Williams, Kelly A" userId="S::kwilliams@ldcsb.ca::5687177e-797b-4d87-b52e-cddf033779f0" providerId="AD" clId="Web-{1F940CCF-0B1D-468D-80BB-4053B834A2CA}" dt="2018-05-18T16:29:06.486" v="67"/>
          <ac:spMkLst>
            <pc:docMk/>
            <pc:sldMk cId="3656623626" sldId="267"/>
            <ac:spMk id="6" creationId="{1C524A27-B6C0-41EA-ABCB-AA2E61FC0F8A}"/>
          </ac:spMkLst>
        </pc:spChg>
        <pc:spChg chg="add">
          <ac:chgData name="Williams, Kelly A" userId="S::kwilliams@ldcsb.ca::5687177e-797b-4d87-b52e-cddf033779f0" providerId="AD" clId="Web-{1F940CCF-0B1D-468D-80BB-4053B834A2CA}" dt="2018-05-18T16:29:06.626" v="68"/>
          <ac:spMkLst>
            <pc:docMk/>
            <pc:sldMk cId="3656623626" sldId="267"/>
            <ac:spMk id="7" creationId="{A5BA3AE5-0FB8-4948-A421-5CEE1A5E8A61}"/>
          </ac:spMkLst>
        </pc:spChg>
        <pc:spChg chg="add">
          <ac:chgData name="Williams, Kelly A" userId="S::kwilliams@ldcsb.ca::5687177e-797b-4d87-b52e-cddf033779f0" providerId="AD" clId="Web-{1F940CCF-0B1D-468D-80BB-4053B834A2CA}" dt="2018-05-18T16:29:06.626" v="68"/>
          <ac:spMkLst>
            <pc:docMk/>
            <pc:sldMk cId="3656623626" sldId="267"/>
            <ac:spMk id="8" creationId="{615FFFBF-F0D2-4BB8-BB9E-3ADC47E3B69A}"/>
          </ac:spMkLst>
        </pc:spChg>
        <pc:spChg chg="add del">
          <ac:chgData name="Williams, Kelly A" userId="S::kwilliams@ldcsb.ca::5687177e-797b-4d87-b52e-cddf033779f0" providerId="AD" clId="Web-{1F940CCF-0B1D-468D-80BB-4053B834A2CA}" dt="2018-05-18T16:28:58.782" v="65"/>
          <ac:spMkLst>
            <pc:docMk/>
            <pc:sldMk cId="3656623626" sldId="267"/>
            <ac:spMk id="9" creationId="{3994EE40-F54F-48E5-826B-B45158209684}"/>
          </ac:spMkLst>
        </pc:spChg>
        <pc:spChg chg="add del">
          <ac:chgData name="Williams, Kelly A" userId="S::kwilliams@ldcsb.ca::5687177e-797b-4d87-b52e-cddf033779f0" providerId="AD" clId="Web-{1F940CCF-0B1D-468D-80BB-4053B834A2CA}" dt="2018-05-18T16:29:06.486" v="67"/>
          <ac:spMkLst>
            <pc:docMk/>
            <pc:sldMk cId="3656623626" sldId="267"/>
            <ac:spMk id="11" creationId="{F3FCE8DC-E7A6-4A8F-BB57-A87EC4B846BB}"/>
          </ac:spMkLst>
        </pc:spChg>
        <pc:spChg chg="add">
          <ac:chgData name="Williams, Kelly A" userId="S::kwilliams@ldcsb.ca::5687177e-797b-4d87-b52e-cddf033779f0" providerId="AD" clId="Web-{1F940CCF-0B1D-468D-80BB-4053B834A2CA}" dt="2018-05-18T16:29:06.626" v="68"/>
          <ac:spMkLst>
            <pc:docMk/>
            <pc:sldMk cId="3656623626" sldId="267"/>
            <ac:spMk id="13" creationId="{FD056B7E-FBD7-4858-966D-9C4DEDA7EF3C}"/>
          </ac:spMkLst>
        </pc:spChg>
        <pc:picChg chg="add mod ord">
          <ac:chgData name="Williams, Kelly A" userId="S::kwilliams@ldcsb.ca::5687177e-797b-4d87-b52e-cddf033779f0" providerId="AD" clId="Web-{1F940CCF-0B1D-468D-80BB-4053B834A2CA}" dt="2018-05-18T16:29:06.626" v="68"/>
          <ac:picMkLst>
            <pc:docMk/>
            <pc:sldMk cId="3656623626" sldId="267"/>
            <ac:picMk id="4" creationId="{A7BBD477-445A-4F3F-91A4-7F41AE9669AA}"/>
          </ac:picMkLst>
        </pc:picChg>
      </pc:sldChg>
      <pc:sldChg chg="addSp delSp modSp new mod setBg setClrOvrMap">
        <pc:chgData name="Williams, Kelly A" userId="S::kwilliams@ldcsb.ca::5687177e-797b-4d87-b52e-cddf033779f0" providerId="AD" clId="Web-{1F940CCF-0B1D-468D-80BB-4053B834A2CA}" dt="2018-05-18T16:32:31.695" v="80" actId="20577"/>
        <pc:sldMkLst>
          <pc:docMk/>
          <pc:sldMk cId="3787363432" sldId="268"/>
        </pc:sldMkLst>
        <pc:spChg chg="mod">
          <ac:chgData name="Williams, Kelly A" userId="S::kwilliams@ldcsb.ca::5687177e-797b-4d87-b52e-cddf033779f0" providerId="AD" clId="Web-{1F940CCF-0B1D-468D-80BB-4053B834A2CA}" dt="2018-05-18T16:31:15.427" v="76"/>
          <ac:spMkLst>
            <pc:docMk/>
            <pc:sldMk cId="3787363432" sldId="268"/>
            <ac:spMk id="2" creationId="{54EA3363-26A2-4AD2-900F-5107AD6D301F}"/>
          </ac:spMkLst>
        </pc:spChg>
        <pc:spChg chg="mod">
          <ac:chgData name="Williams, Kelly A" userId="S::kwilliams@ldcsb.ca::5687177e-797b-4d87-b52e-cddf033779f0" providerId="AD" clId="Web-{1F940CCF-0B1D-468D-80BB-4053B834A2CA}" dt="2018-05-18T16:32:31.695" v="80" actId="20577"/>
          <ac:spMkLst>
            <pc:docMk/>
            <pc:sldMk cId="3787363432" sldId="268"/>
            <ac:spMk id="3" creationId="{DFBABBCD-B519-42AC-945E-F4768F767C9D}"/>
          </ac:spMkLst>
        </pc:spChg>
        <pc:spChg chg="add">
          <ac:chgData name="Williams, Kelly A" userId="S::kwilliams@ldcsb.ca::5687177e-797b-4d87-b52e-cddf033779f0" providerId="AD" clId="Web-{1F940CCF-0B1D-468D-80BB-4053B834A2CA}" dt="2018-05-18T16:31:15.427" v="76"/>
          <ac:spMkLst>
            <pc:docMk/>
            <pc:sldMk cId="3787363432" sldId="268"/>
            <ac:spMk id="6" creationId="{A5BA3AE5-0FB8-4948-A421-5CEE1A5E8A61}"/>
          </ac:spMkLst>
        </pc:spChg>
        <pc:spChg chg="add">
          <ac:chgData name="Williams, Kelly A" userId="S::kwilliams@ldcsb.ca::5687177e-797b-4d87-b52e-cddf033779f0" providerId="AD" clId="Web-{1F940CCF-0B1D-468D-80BB-4053B834A2CA}" dt="2018-05-18T16:31:15.427" v="76"/>
          <ac:spMkLst>
            <pc:docMk/>
            <pc:sldMk cId="3787363432" sldId="268"/>
            <ac:spMk id="7" creationId="{615FFFBF-F0D2-4BB8-BB9E-3ADC47E3B69A}"/>
          </ac:spMkLst>
        </pc:spChg>
        <pc:spChg chg="add del">
          <ac:chgData name="Williams, Kelly A" userId="S::kwilliams@ldcsb.ca::5687177e-797b-4d87-b52e-cddf033779f0" providerId="AD" clId="Web-{1F940CCF-0B1D-468D-80BB-4053B834A2CA}" dt="2018-05-18T16:31:15.318" v="75"/>
          <ac:spMkLst>
            <pc:docMk/>
            <pc:sldMk cId="3787363432" sldId="268"/>
            <ac:spMk id="9" creationId="{E2264E67-6F59-4D8D-8E5F-8245B0FEAE76}"/>
          </ac:spMkLst>
        </pc:spChg>
        <pc:spChg chg="add del">
          <ac:chgData name="Williams, Kelly A" userId="S::kwilliams@ldcsb.ca::5687177e-797b-4d87-b52e-cddf033779f0" providerId="AD" clId="Web-{1F940CCF-0B1D-468D-80BB-4053B834A2CA}" dt="2018-05-18T16:31:15.318" v="75"/>
          <ac:spMkLst>
            <pc:docMk/>
            <pc:sldMk cId="3787363432" sldId="268"/>
            <ac:spMk id="11" creationId="{158E1C6E-D299-4F5D-B15B-155EBF7F62FD}"/>
          </ac:spMkLst>
        </pc:spChg>
        <pc:spChg chg="add">
          <ac:chgData name="Williams, Kelly A" userId="S::kwilliams@ldcsb.ca::5687177e-797b-4d87-b52e-cddf033779f0" providerId="AD" clId="Web-{1F940CCF-0B1D-468D-80BB-4053B834A2CA}" dt="2018-05-18T16:31:15.427" v="76"/>
          <ac:spMkLst>
            <pc:docMk/>
            <pc:sldMk cId="3787363432" sldId="268"/>
            <ac:spMk id="13" creationId="{FD056B7E-FBD7-4858-966D-9C4DEDA7EF3C}"/>
          </ac:spMkLst>
        </pc:spChg>
        <pc:picChg chg="add mod ord">
          <ac:chgData name="Williams, Kelly A" userId="S::kwilliams@ldcsb.ca::5687177e-797b-4d87-b52e-cddf033779f0" providerId="AD" clId="Web-{1F940CCF-0B1D-468D-80BB-4053B834A2CA}" dt="2018-05-18T16:31:15.427" v="76"/>
          <ac:picMkLst>
            <pc:docMk/>
            <pc:sldMk cId="3787363432" sldId="268"/>
            <ac:picMk id="4" creationId="{CF1C7B8C-C294-426F-983A-0A3901022793}"/>
          </ac:picMkLst>
        </pc:picChg>
      </pc:sldChg>
      <pc:sldChg chg="modSp new">
        <pc:chgData name="Williams, Kelly A" userId="S::kwilliams@ldcsb.ca::5687177e-797b-4d87-b52e-cddf033779f0" providerId="AD" clId="Web-{1F940CCF-0B1D-468D-80BB-4053B834A2CA}" dt="2018-05-18T16:38:13.460" v="104" actId="20577"/>
        <pc:sldMkLst>
          <pc:docMk/>
          <pc:sldMk cId="649541710" sldId="269"/>
        </pc:sldMkLst>
        <pc:spChg chg="mod">
          <ac:chgData name="Williams, Kelly A" userId="S::kwilliams@ldcsb.ca::5687177e-797b-4d87-b52e-cddf033779f0" providerId="AD" clId="Web-{1F940CCF-0B1D-468D-80BB-4053B834A2CA}" dt="2018-05-18T16:38:13.460" v="104" actId="20577"/>
          <ac:spMkLst>
            <pc:docMk/>
            <pc:sldMk cId="649541710" sldId="269"/>
            <ac:spMk id="2" creationId="{E08C58DD-2C4A-4EE6-8E22-A210EAF75FB3}"/>
          </ac:spMkLst>
        </pc:spChg>
      </pc:sldChg>
      <pc:sldChg chg="modSp new">
        <pc:chgData name="Williams, Kelly A" userId="S::kwilliams@ldcsb.ca::5687177e-797b-4d87-b52e-cddf033779f0" providerId="AD" clId="Web-{1F940CCF-0B1D-468D-80BB-4053B834A2CA}" dt="2018-05-18T16:38:41.273" v="108" actId="20577"/>
        <pc:sldMkLst>
          <pc:docMk/>
          <pc:sldMk cId="877695824" sldId="270"/>
        </pc:sldMkLst>
        <pc:spChg chg="mod">
          <ac:chgData name="Williams, Kelly A" userId="S::kwilliams@ldcsb.ca::5687177e-797b-4d87-b52e-cddf033779f0" providerId="AD" clId="Web-{1F940CCF-0B1D-468D-80BB-4053B834A2CA}" dt="2018-05-18T16:38:41.273" v="108" actId="20577"/>
          <ac:spMkLst>
            <pc:docMk/>
            <pc:sldMk cId="877695824" sldId="270"/>
            <ac:spMk id="2" creationId="{D1436ED4-1176-433A-9E33-1B8766803DDE}"/>
          </ac:spMkLst>
        </pc:spChg>
      </pc:sldChg>
    </pc:docChg>
  </pc:docChgLst>
  <pc:docChgLst>
    <pc:chgData name="Williams, Kelly A" userId="S::kwilliams@ldcsb.ca::5687177e-797b-4d87-b52e-cddf033779f0" providerId="AD" clId="Web-{FD83F057-1A18-4192-9309-FAACD8E0A4E8}"/>
    <pc:docChg chg="addSld modSld">
      <pc:chgData name="Williams, Kelly A" userId="S::kwilliams@ldcsb.ca::5687177e-797b-4d87-b52e-cddf033779f0" providerId="AD" clId="Web-{FD83F057-1A18-4192-9309-FAACD8E0A4E8}" dt="2018-05-18T15:46:53.290" v="285" actId="20577"/>
      <pc:docMkLst>
        <pc:docMk/>
      </pc:docMkLst>
      <pc:sldChg chg="delSp modSp">
        <pc:chgData name="Williams, Kelly A" userId="S::kwilliams@ldcsb.ca::5687177e-797b-4d87-b52e-cddf033779f0" providerId="AD" clId="Web-{FD83F057-1A18-4192-9309-FAACD8E0A4E8}" dt="2018-05-18T15:23:22.519" v="4" actId="20577"/>
        <pc:sldMkLst>
          <pc:docMk/>
          <pc:sldMk cId="2029002549" sldId="256"/>
        </pc:sldMkLst>
        <pc:spChg chg="mod">
          <ac:chgData name="Williams, Kelly A" userId="S::kwilliams@ldcsb.ca::5687177e-797b-4d87-b52e-cddf033779f0" providerId="AD" clId="Web-{FD83F057-1A18-4192-9309-FAACD8E0A4E8}" dt="2018-05-18T15:23:19.066" v="3" actId="20577"/>
          <ac:spMkLst>
            <pc:docMk/>
            <pc:sldMk cId="2029002549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FD83F057-1A18-4192-9309-FAACD8E0A4E8}" dt="2018-05-18T15:23:22.519" v="4" actId="20577"/>
          <ac:spMkLst>
            <pc:docMk/>
            <pc:sldMk cId="2029002549" sldId="256"/>
            <ac:spMk id="3" creationId="{00000000-0000-0000-0000-000000000000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29:17.935" v="14" actId="20577"/>
        <pc:sldMkLst>
          <pc:docMk/>
          <pc:sldMk cId="602134400" sldId="257"/>
        </pc:sldMkLst>
        <pc:spChg chg="mod">
          <ac:chgData name="Williams, Kelly A" userId="S::kwilliams@ldcsb.ca::5687177e-797b-4d87-b52e-cddf033779f0" providerId="AD" clId="Web-{FD83F057-1A18-4192-9309-FAACD8E0A4E8}" dt="2018-05-18T15:26:57.072" v="11" actId="20577"/>
          <ac:spMkLst>
            <pc:docMk/>
            <pc:sldMk cId="602134400" sldId="257"/>
            <ac:spMk id="2" creationId="{68CD7430-AC0A-4A24-B05E-129869C02EC1}"/>
          </ac:spMkLst>
        </pc:spChg>
        <pc:spChg chg="mod">
          <ac:chgData name="Williams, Kelly A" userId="S::kwilliams@ldcsb.ca::5687177e-797b-4d87-b52e-cddf033779f0" providerId="AD" clId="Web-{FD83F057-1A18-4192-9309-FAACD8E0A4E8}" dt="2018-05-18T15:29:17.935" v="14" actId="20577"/>
          <ac:spMkLst>
            <pc:docMk/>
            <pc:sldMk cId="602134400" sldId="257"/>
            <ac:spMk id="3" creationId="{1A1F34A2-178C-4E5B-9C2E-45FF171C7B19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32:05.236" v="65" actId="20577"/>
        <pc:sldMkLst>
          <pc:docMk/>
          <pc:sldMk cId="455811206" sldId="258"/>
        </pc:sldMkLst>
        <pc:spChg chg="mod">
          <ac:chgData name="Williams, Kelly A" userId="S::kwilliams@ldcsb.ca::5687177e-797b-4d87-b52e-cddf033779f0" providerId="AD" clId="Web-{FD83F057-1A18-4192-9309-FAACD8E0A4E8}" dt="2018-05-18T15:32:05.236" v="65" actId="20577"/>
          <ac:spMkLst>
            <pc:docMk/>
            <pc:sldMk cId="455811206" sldId="258"/>
            <ac:spMk id="2" creationId="{2677920D-C1C0-434F-9DE4-EE6294D4D137}"/>
          </ac:spMkLst>
        </pc:spChg>
        <pc:spChg chg="mod">
          <ac:chgData name="Williams, Kelly A" userId="S::kwilliams@ldcsb.ca::5687177e-797b-4d87-b52e-cddf033779f0" providerId="AD" clId="Web-{FD83F057-1A18-4192-9309-FAACD8E0A4E8}" dt="2018-05-18T15:30:32.640" v="51" actId="20577"/>
          <ac:spMkLst>
            <pc:docMk/>
            <pc:sldMk cId="455811206" sldId="258"/>
            <ac:spMk id="3" creationId="{E0E0914C-7DF7-4327-B1DA-F48E2924CBAC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33:02.550" v="85" actId="20577"/>
        <pc:sldMkLst>
          <pc:docMk/>
          <pc:sldMk cId="2677262254" sldId="259"/>
        </pc:sldMkLst>
        <pc:spChg chg="mod">
          <ac:chgData name="Williams, Kelly A" userId="S::kwilliams@ldcsb.ca::5687177e-797b-4d87-b52e-cddf033779f0" providerId="AD" clId="Web-{FD83F057-1A18-4192-9309-FAACD8E0A4E8}" dt="2018-05-18T15:32:25.549" v="70" actId="20577"/>
          <ac:spMkLst>
            <pc:docMk/>
            <pc:sldMk cId="2677262254" sldId="259"/>
            <ac:spMk id="2" creationId="{960C9DDF-AB66-4610-8748-0079FFAA7AEF}"/>
          </ac:spMkLst>
        </pc:spChg>
        <pc:spChg chg="mod">
          <ac:chgData name="Williams, Kelly A" userId="S::kwilliams@ldcsb.ca::5687177e-797b-4d87-b52e-cddf033779f0" providerId="AD" clId="Web-{FD83F057-1A18-4192-9309-FAACD8E0A4E8}" dt="2018-05-18T15:33:02.550" v="85" actId="20577"/>
          <ac:spMkLst>
            <pc:docMk/>
            <pc:sldMk cId="2677262254" sldId="259"/>
            <ac:spMk id="3" creationId="{7E8A0080-3DA1-4EA9-AECD-2280A67F6273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35:16.756" v="118" actId="20577"/>
        <pc:sldMkLst>
          <pc:docMk/>
          <pc:sldMk cId="4206449391" sldId="260"/>
        </pc:sldMkLst>
        <pc:spChg chg="mod">
          <ac:chgData name="Williams, Kelly A" userId="S::kwilliams@ldcsb.ca::5687177e-797b-4d87-b52e-cddf033779f0" providerId="AD" clId="Web-{FD83F057-1A18-4192-9309-FAACD8E0A4E8}" dt="2018-05-18T15:34:29.192" v="93" actId="20577"/>
          <ac:spMkLst>
            <pc:docMk/>
            <pc:sldMk cId="4206449391" sldId="260"/>
            <ac:spMk id="2" creationId="{96D74AAF-1AA2-4FDE-8468-7BADCB8ECE2F}"/>
          </ac:spMkLst>
        </pc:spChg>
        <pc:spChg chg="mod">
          <ac:chgData name="Williams, Kelly A" userId="S::kwilliams@ldcsb.ca::5687177e-797b-4d87-b52e-cddf033779f0" providerId="AD" clId="Web-{FD83F057-1A18-4192-9309-FAACD8E0A4E8}" dt="2018-05-18T15:35:16.756" v="118" actId="20577"/>
          <ac:spMkLst>
            <pc:docMk/>
            <pc:sldMk cId="4206449391" sldId="260"/>
            <ac:spMk id="3" creationId="{12133F6C-220F-418C-86DA-BFF1BADDB85F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38:11.823" v="163" actId="20577"/>
        <pc:sldMkLst>
          <pc:docMk/>
          <pc:sldMk cId="246418284" sldId="261"/>
        </pc:sldMkLst>
        <pc:spChg chg="mod">
          <ac:chgData name="Williams, Kelly A" userId="S::kwilliams@ldcsb.ca::5687177e-797b-4d87-b52e-cddf033779f0" providerId="AD" clId="Web-{FD83F057-1A18-4192-9309-FAACD8E0A4E8}" dt="2018-05-18T15:37:14.931" v="129" actId="20577"/>
          <ac:spMkLst>
            <pc:docMk/>
            <pc:sldMk cId="246418284" sldId="261"/>
            <ac:spMk id="2" creationId="{E3FE87C3-EDA1-4544-8CA2-438D5019942D}"/>
          </ac:spMkLst>
        </pc:spChg>
        <pc:spChg chg="mod">
          <ac:chgData name="Williams, Kelly A" userId="S::kwilliams@ldcsb.ca::5687177e-797b-4d87-b52e-cddf033779f0" providerId="AD" clId="Web-{FD83F057-1A18-4192-9309-FAACD8E0A4E8}" dt="2018-05-18T15:38:11.823" v="163" actId="20577"/>
          <ac:spMkLst>
            <pc:docMk/>
            <pc:sldMk cId="246418284" sldId="261"/>
            <ac:spMk id="3" creationId="{5D246A88-C58B-408F-92AB-F61C470CA8C4}"/>
          </ac:spMkLst>
        </pc:spChg>
      </pc:sldChg>
      <pc:sldChg chg="delSp modSp new">
        <pc:chgData name="Williams, Kelly A" userId="S::kwilliams@ldcsb.ca::5687177e-797b-4d87-b52e-cddf033779f0" providerId="AD" clId="Web-{FD83F057-1A18-4192-9309-FAACD8E0A4E8}" dt="2018-05-18T15:39:25.481" v="171" actId="20577"/>
        <pc:sldMkLst>
          <pc:docMk/>
          <pc:sldMk cId="720249549" sldId="262"/>
        </pc:sldMkLst>
        <pc:spChg chg="mod">
          <ac:chgData name="Williams, Kelly A" userId="S::kwilliams@ldcsb.ca::5687177e-797b-4d87-b52e-cddf033779f0" providerId="AD" clId="Web-{FD83F057-1A18-4192-9309-FAACD8E0A4E8}" dt="2018-05-18T15:39:25.481" v="171" actId="20577"/>
          <ac:spMkLst>
            <pc:docMk/>
            <pc:sldMk cId="720249549" sldId="262"/>
            <ac:spMk id="2" creationId="{0546E4B2-4C06-48DA-A756-468369118BCA}"/>
          </ac:spMkLst>
        </pc:spChg>
        <pc:spChg chg="del">
          <ac:chgData name="Williams, Kelly A" userId="S::kwilliams@ldcsb.ca::5687177e-797b-4d87-b52e-cddf033779f0" providerId="AD" clId="Web-{FD83F057-1A18-4192-9309-FAACD8E0A4E8}" dt="2018-05-18T15:39:20.747" v="170" actId="20577"/>
          <ac:spMkLst>
            <pc:docMk/>
            <pc:sldMk cId="720249549" sldId="262"/>
            <ac:spMk id="3" creationId="{356FC477-F0DB-4960-AC48-9B9C91DFE043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46:53.290" v="284" actId="20577"/>
        <pc:sldMkLst>
          <pc:docMk/>
          <pc:sldMk cId="1566030360" sldId="263"/>
        </pc:sldMkLst>
        <pc:spChg chg="mod">
          <ac:chgData name="Williams, Kelly A" userId="S::kwilliams@ldcsb.ca::5687177e-797b-4d87-b52e-cddf033779f0" providerId="AD" clId="Web-{FD83F057-1A18-4192-9309-FAACD8E0A4E8}" dt="2018-05-18T15:40:05.295" v="182" actId="20577"/>
          <ac:spMkLst>
            <pc:docMk/>
            <pc:sldMk cId="1566030360" sldId="263"/>
            <ac:spMk id="2" creationId="{2F383329-D69B-4EE5-97E0-096EC24A4757}"/>
          </ac:spMkLst>
        </pc:spChg>
        <pc:spChg chg="mod">
          <ac:chgData name="Williams, Kelly A" userId="S::kwilliams@ldcsb.ca::5687177e-797b-4d87-b52e-cddf033779f0" providerId="AD" clId="Web-{FD83F057-1A18-4192-9309-FAACD8E0A4E8}" dt="2018-05-18T15:46:53.290" v="284" actId="20577"/>
          <ac:spMkLst>
            <pc:docMk/>
            <pc:sldMk cId="1566030360" sldId="263"/>
            <ac:spMk id="3" creationId="{BCB6D6A9-1F27-43A8-85D5-825DFD391132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46:16.180" v="279" actId="20577"/>
        <pc:sldMkLst>
          <pc:docMk/>
          <pc:sldMk cId="1792979665" sldId="264"/>
        </pc:sldMkLst>
        <pc:spChg chg="mod">
          <ac:chgData name="Williams, Kelly A" userId="S::kwilliams@ldcsb.ca::5687177e-797b-4d87-b52e-cddf033779f0" providerId="AD" clId="Web-{FD83F057-1A18-4192-9309-FAACD8E0A4E8}" dt="2018-05-18T15:40:57.562" v="196" actId="20577"/>
          <ac:spMkLst>
            <pc:docMk/>
            <pc:sldMk cId="1792979665" sldId="264"/>
            <ac:spMk id="2" creationId="{4A293C1D-69D5-41B5-9B19-12951EF6BC48}"/>
          </ac:spMkLst>
        </pc:spChg>
        <pc:spChg chg="mod">
          <ac:chgData name="Williams, Kelly A" userId="S::kwilliams@ldcsb.ca::5687177e-797b-4d87-b52e-cddf033779f0" providerId="AD" clId="Web-{FD83F057-1A18-4192-9309-FAACD8E0A4E8}" dt="2018-05-18T15:46:16.180" v="279" actId="20577"/>
          <ac:spMkLst>
            <pc:docMk/>
            <pc:sldMk cId="1792979665" sldId="264"/>
            <ac:spMk id="3" creationId="{51BB0BCC-58F0-405D-9037-D88AEFBB1BF1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42:59.237" v="227" actId="20577"/>
        <pc:sldMkLst>
          <pc:docMk/>
          <pc:sldMk cId="1192007036" sldId="265"/>
        </pc:sldMkLst>
        <pc:spChg chg="mod">
          <ac:chgData name="Williams, Kelly A" userId="S::kwilliams@ldcsb.ca::5687177e-797b-4d87-b52e-cddf033779f0" providerId="AD" clId="Web-{FD83F057-1A18-4192-9309-FAACD8E0A4E8}" dt="2018-05-18T15:42:33.877" v="220" actId="20577"/>
          <ac:spMkLst>
            <pc:docMk/>
            <pc:sldMk cId="1192007036" sldId="265"/>
            <ac:spMk id="2" creationId="{CFDAC9B7-6C9F-4FAE-923C-FDD273AB315D}"/>
          </ac:spMkLst>
        </pc:spChg>
        <pc:spChg chg="mod">
          <ac:chgData name="Williams, Kelly A" userId="S::kwilliams@ldcsb.ca::5687177e-797b-4d87-b52e-cddf033779f0" providerId="AD" clId="Web-{FD83F057-1A18-4192-9309-FAACD8E0A4E8}" dt="2018-05-18T15:42:59.237" v="227" actId="20577"/>
          <ac:spMkLst>
            <pc:docMk/>
            <pc:sldMk cId="1192007036" sldId="265"/>
            <ac:spMk id="3" creationId="{FBC4B550-2864-44C5-9572-6D2A7CC6E492}"/>
          </ac:spMkLst>
        </pc:spChg>
      </pc:sldChg>
      <pc:sldChg chg="delSp modSp new">
        <pc:chgData name="Williams, Kelly A" userId="S::kwilliams@ldcsb.ca::5687177e-797b-4d87-b52e-cddf033779f0" providerId="AD" clId="Web-{FD83F057-1A18-4192-9309-FAACD8E0A4E8}" dt="2018-05-18T15:43:26.769" v="234" actId="20577"/>
        <pc:sldMkLst>
          <pc:docMk/>
          <pc:sldMk cId="182729160" sldId="266"/>
        </pc:sldMkLst>
        <pc:spChg chg="mod">
          <ac:chgData name="Williams, Kelly A" userId="S::kwilliams@ldcsb.ca::5687177e-797b-4d87-b52e-cddf033779f0" providerId="AD" clId="Web-{FD83F057-1A18-4192-9309-FAACD8E0A4E8}" dt="2018-05-18T15:43:22.941" v="233" actId="20577"/>
          <ac:spMkLst>
            <pc:docMk/>
            <pc:sldMk cId="182729160" sldId="266"/>
            <ac:spMk id="2" creationId="{1593C85E-02D0-4E60-AB48-2DD7A0DECFF8}"/>
          </ac:spMkLst>
        </pc:spChg>
        <pc:spChg chg="del">
          <ac:chgData name="Williams, Kelly A" userId="S::kwilliams@ldcsb.ca::5687177e-797b-4d87-b52e-cddf033779f0" providerId="AD" clId="Web-{FD83F057-1A18-4192-9309-FAACD8E0A4E8}" dt="2018-05-18T15:43:26.769" v="234" actId="20577"/>
          <ac:spMkLst>
            <pc:docMk/>
            <pc:sldMk cId="182729160" sldId="266"/>
            <ac:spMk id="3" creationId="{A070030F-7322-43AB-896E-AC3535D58C22}"/>
          </ac:spMkLst>
        </pc:spChg>
      </pc:sldChg>
      <pc:sldChg chg="modSp new">
        <pc:chgData name="Williams, Kelly A" userId="S::kwilliams@ldcsb.ca::5687177e-797b-4d87-b52e-cddf033779f0" providerId="AD" clId="Web-{FD83F057-1A18-4192-9309-FAACD8E0A4E8}" dt="2018-05-18T15:44:25.239" v="245" actId="20577"/>
        <pc:sldMkLst>
          <pc:docMk/>
          <pc:sldMk cId="3656623626" sldId="267"/>
        </pc:sldMkLst>
        <pc:spChg chg="mod">
          <ac:chgData name="Williams, Kelly A" userId="S::kwilliams@ldcsb.ca::5687177e-797b-4d87-b52e-cddf033779f0" providerId="AD" clId="Web-{FD83F057-1A18-4192-9309-FAACD8E0A4E8}" dt="2018-05-18T15:44:12.739" v="244" actId="20577"/>
          <ac:spMkLst>
            <pc:docMk/>
            <pc:sldMk cId="3656623626" sldId="267"/>
            <ac:spMk id="2" creationId="{6E6F7FA0-D74D-4F9A-B5D8-E43BCC662085}"/>
          </ac:spMkLst>
        </pc:spChg>
        <pc:spChg chg="mod">
          <ac:chgData name="Williams, Kelly A" userId="S::kwilliams@ldcsb.ca::5687177e-797b-4d87-b52e-cddf033779f0" providerId="AD" clId="Web-{FD83F057-1A18-4192-9309-FAACD8E0A4E8}" dt="2018-05-18T15:44:25.239" v="245" actId="20577"/>
          <ac:spMkLst>
            <pc:docMk/>
            <pc:sldMk cId="3656623626" sldId="267"/>
            <ac:spMk id="3" creationId="{B82B5B0C-CE60-44C1-A988-56FD182B446E}"/>
          </ac:spMkLst>
        </pc:spChg>
      </pc:sldChg>
    </pc:docChg>
  </pc:docChgLst>
  <pc:docChgLst>
    <pc:chgData name="Williams, Kelly A" userId="S::kwilliams@ldcsb.ca::5687177e-797b-4d87-b52e-cddf033779f0" providerId="AD" clId="Web-{323DCF7D-DBC9-4417-A0F5-082649C720B2}"/>
    <pc:docChg chg="modSld">
      <pc:chgData name="Williams, Kelly A" userId="S::kwilliams@ldcsb.ca::5687177e-797b-4d87-b52e-cddf033779f0" providerId="AD" clId="Web-{323DCF7D-DBC9-4417-A0F5-082649C720B2}" dt="2018-05-18T16:18:59.744" v="0"/>
      <pc:docMkLst>
        <pc:docMk/>
      </pc:docMkLst>
      <pc:sldChg chg="addSp modSp">
        <pc:chgData name="Williams, Kelly A" userId="S::kwilliams@ldcsb.ca::5687177e-797b-4d87-b52e-cddf033779f0" providerId="AD" clId="Web-{323DCF7D-DBC9-4417-A0F5-082649C720B2}" dt="2018-05-18T16:18:59.744" v="0"/>
        <pc:sldMkLst>
          <pc:docMk/>
          <pc:sldMk cId="720249549" sldId="262"/>
        </pc:sldMkLst>
        <pc:picChg chg="add mod">
          <ac:chgData name="Williams, Kelly A" userId="S::kwilliams@ldcsb.ca::5687177e-797b-4d87-b52e-cddf033779f0" providerId="AD" clId="Web-{323DCF7D-DBC9-4417-A0F5-082649C720B2}" dt="2018-05-18T16:18:59.744" v="0"/>
          <ac:picMkLst>
            <pc:docMk/>
            <pc:sldMk cId="720249549" sldId="262"/>
            <ac:picMk id="3" creationId="{E9BC3141-7930-483D-AE49-33B639FCB6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013608-E494-47FC-80DB-1C0FC16E35D8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3277559-9B7C-48C5-9D6A-594EFE4203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16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uy5UZy3Gw" TargetMode="External"/><Relationship Id="rId2" Type="http://schemas.openxmlformats.org/officeDocument/2006/relationships/hyperlink" Target="https://www.youtube.com/watch?v=8wem8wzU5z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llyingcanada.ca/what-is-bullying" TargetMode="External"/><Relationship Id="rId2" Type="http://schemas.openxmlformats.org/officeDocument/2006/relationships/hyperlink" Target="https://sapac.umich.edu/article/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Unhealthy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7920D-C1C0-434F-9DE4-EE6294D4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Cycle of Abuse: Stage 1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0914C-7DF7-4327-B1DA-F48E2924C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 Stage 1 - </a:t>
            </a:r>
            <a:r>
              <a:rPr lang="en-US" sz="2800" b="1" u="sng" dirty="0"/>
              <a:t>Tension-building</a:t>
            </a:r>
            <a:r>
              <a:rPr lang="en-US" sz="2800" dirty="0"/>
              <a:t>: The abuser </a:t>
            </a:r>
            <a:r>
              <a:rPr lang="en-US" sz="2800" b="1" u="sng" dirty="0"/>
              <a:t>attacks</a:t>
            </a:r>
            <a:r>
              <a:rPr lang="en-US" sz="2800" dirty="0"/>
              <a:t> the other partner using insults and other verbal attacks.  The victim tries to be </a:t>
            </a:r>
            <a:r>
              <a:rPr lang="en-US" sz="2800" b="1" u="sng" dirty="0"/>
              <a:t>compliant</a:t>
            </a:r>
            <a:r>
              <a:rPr lang="en-US" sz="2800" dirty="0"/>
              <a:t> and feels </a:t>
            </a:r>
            <a:r>
              <a:rPr lang="en-US" sz="2800" b="1" u="sng" dirty="0"/>
              <a:t>helpless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1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C9DDF-AB66-4610-8748-0079FFAA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dirty="0"/>
              <a:t>The Cycle of Abuse: Stage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8A0080-3DA1-4EA9-AECD-2280A67F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Stage 2 - </a:t>
            </a:r>
            <a:r>
              <a:rPr lang="en-US" sz="2800" b="1" u="sng" dirty="0"/>
              <a:t>Violent episode/Exploitation</a:t>
            </a:r>
            <a:r>
              <a:rPr lang="en-US" sz="2800" b="1" dirty="0"/>
              <a:t>: </a:t>
            </a:r>
            <a:r>
              <a:rPr lang="en-US" sz="2800" dirty="0"/>
              <a:t>Built-up </a:t>
            </a:r>
            <a:r>
              <a:rPr lang="en-US" sz="2800" b="1" u="sng" dirty="0"/>
              <a:t>tensions</a:t>
            </a:r>
            <a:r>
              <a:rPr lang="en-US" sz="2800" dirty="0"/>
              <a:t> erupt into incidents ranging from severe verbal/emotional abuse to physical/sexual abuse and can last from a few </a:t>
            </a:r>
            <a:r>
              <a:rPr lang="en-US" sz="2800" b="1" u="sng" dirty="0"/>
              <a:t>minutes</a:t>
            </a:r>
            <a:r>
              <a:rPr lang="en-US" sz="2800" dirty="0"/>
              <a:t> to a few </a:t>
            </a:r>
            <a:r>
              <a:rPr lang="en-US" sz="2800" b="1" u="sng" dirty="0"/>
              <a:t>days</a:t>
            </a:r>
            <a:r>
              <a:rPr lang="en-US" sz="2800" dirty="0"/>
              <a:t>.  The victim is most likely to be seriously injured or killed by the abusive </a:t>
            </a:r>
            <a:r>
              <a:rPr lang="en-US" sz="2800" b="1" u="sng" dirty="0"/>
              <a:t>partner</a:t>
            </a:r>
            <a:r>
              <a:rPr lang="en-US" sz="2800" dirty="0"/>
              <a:t> at this time.</a:t>
            </a:r>
          </a:p>
        </p:txBody>
      </p:sp>
    </p:spTree>
    <p:extLst>
      <p:ext uri="{BB962C8B-B14F-4D97-AF65-F5344CB8AC3E}">
        <p14:creationId xmlns:p14="http://schemas.microsoft.com/office/powerpoint/2010/main" val="267726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74AAF-1AA2-4FDE-8468-7BADCB8E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Cycle of Abuse: Stage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33F6C-220F-418C-86DA-BFF1BADD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 Stage </a:t>
            </a:r>
            <a:r>
              <a:rPr lang="en-US" sz="2800" b="1" dirty="0"/>
              <a:t>3 - </a:t>
            </a:r>
            <a:r>
              <a:rPr lang="en-US" sz="2800" b="1" u="sng" dirty="0"/>
              <a:t>Honeymoon stage</a:t>
            </a:r>
            <a:r>
              <a:rPr lang="en-US" sz="2800" b="1" dirty="0"/>
              <a:t>: </a:t>
            </a:r>
            <a:r>
              <a:rPr lang="en-US" sz="2800" dirty="0"/>
              <a:t>Following a </a:t>
            </a:r>
            <a:r>
              <a:rPr lang="en-US" sz="2800" b="1" u="sng" dirty="0"/>
              <a:t>violent</a:t>
            </a:r>
            <a:r>
              <a:rPr lang="en-US" sz="2800" b="1" dirty="0"/>
              <a:t> </a:t>
            </a:r>
            <a:r>
              <a:rPr lang="en-US" sz="2800" dirty="0"/>
              <a:t>episode the abuser is usually </a:t>
            </a:r>
            <a:r>
              <a:rPr lang="en-US" sz="2800" b="1" u="sng" dirty="0"/>
              <a:t>apologetic</a:t>
            </a:r>
            <a:r>
              <a:rPr lang="en-US" sz="2800" dirty="0"/>
              <a:t> and </a:t>
            </a:r>
            <a:r>
              <a:rPr lang="en-US" sz="2800" b="1" u="sng" dirty="0"/>
              <a:t>attentive</a:t>
            </a:r>
            <a:r>
              <a:rPr lang="en-US" sz="2800" dirty="0"/>
              <a:t>.  The victim once again recognizes the person he or she fell in love with.  The victim may accept promises from the abuser that “it will </a:t>
            </a:r>
            <a:r>
              <a:rPr lang="en-US" sz="2800" b="1" u="sng" dirty="0"/>
              <a:t>never</a:t>
            </a:r>
            <a:r>
              <a:rPr lang="en-US" sz="2800" dirty="0"/>
              <a:t> happen again.”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44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Teen Dating Violence 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www.youtube.com/watch?v=8wem8wzU5zw</a:t>
            </a:r>
            <a:endParaRPr lang="en-CA" dirty="0" smtClean="0"/>
          </a:p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www.youtube.com/watch?v=iwuy5UZy3Gw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12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Other Warning Signs in Relationships</a:t>
            </a:r>
            <a:endParaRPr lang="en-CA" dirty="0"/>
          </a:p>
        </p:txBody>
      </p:sp>
      <p:pic>
        <p:nvPicPr>
          <p:cNvPr id="2050" name="Picture 2" descr="Image result for warn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90" y="3284113"/>
            <a:ext cx="2968579" cy="29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0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Relationship Warning Signs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30028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 </a:t>
            </a:r>
            <a:r>
              <a:rPr lang="en-CA" sz="2800" b="1" u="sng" dirty="0" smtClean="0"/>
              <a:t>Bullying</a:t>
            </a:r>
            <a:r>
              <a:rPr lang="en-CA" sz="2800" dirty="0" smtClean="0"/>
              <a:t>: It is “when </a:t>
            </a:r>
            <a:r>
              <a:rPr lang="en-CA" sz="2800" dirty="0"/>
              <a:t>someone </a:t>
            </a:r>
            <a:r>
              <a:rPr lang="en-CA" sz="2800" b="1" u="sng" dirty="0"/>
              <a:t>hurts</a:t>
            </a:r>
            <a:r>
              <a:rPr lang="en-CA" sz="2800" dirty="0"/>
              <a:t> or scares another person on </a:t>
            </a:r>
            <a:r>
              <a:rPr lang="en-CA" sz="2800" b="1" u="sng" dirty="0"/>
              <a:t>purpose</a:t>
            </a:r>
            <a:r>
              <a:rPr lang="en-CA" sz="2800" dirty="0"/>
              <a:t> and the person being bullied has a hard time defending </a:t>
            </a:r>
            <a:r>
              <a:rPr lang="en-CA" sz="2800" dirty="0" smtClean="0"/>
              <a:t>themselves.”</a:t>
            </a:r>
          </a:p>
          <a:p>
            <a:r>
              <a:rPr lang="en-CA" sz="2800" dirty="0" smtClean="0"/>
              <a:t> </a:t>
            </a:r>
            <a:r>
              <a:rPr lang="en-CA" sz="2800" b="1" u="sng" dirty="0" smtClean="0"/>
              <a:t>Discrimination</a:t>
            </a:r>
            <a:r>
              <a:rPr lang="en-CA" sz="2800" dirty="0" smtClean="0"/>
              <a:t>: According to the Canadian Human Rights Commission, it is “an </a:t>
            </a:r>
            <a:r>
              <a:rPr lang="en-CA" sz="2800" b="1" u="sng" dirty="0"/>
              <a:t>action</a:t>
            </a:r>
            <a:r>
              <a:rPr lang="en-CA" sz="2800" dirty="0"/>
              <a:t> or a </a:t>
            </a:r>
            <a:r>
              <a:rPr lang="en-CA" sz="2800" b="1" u="sng" dirty="0"/>
              <a:t>decision</a:t>
            </a:r>
            <a:r>
              <a:rPr lang="en-CA" sz="2800" dirty="0"/>
              <a:t> that treats a person or a group </a:t>
            </a:r>
            <a:r>
              <a:rPr lang="en-CA" sz="2800" b="1" u="sng" dirty="0"/>
              <a:t>badly</a:t>
            </a:r>
            <a:r>
              <a:rPr lang="en-CA" sz="2800" dirty="0"/>
              <a:t> for reasons such as their race, age or disability</a:t>
            </a:r>
            <a:r>
              <a:rPr lang="en-CA" sz="2800" dirty="0" smtClean="0"/>
              <a:t>.”</a:t>
            </a:r>
          </a:p>
          <a:p>
            <a:r>
              <a:rPr lang="en-CA" sz="2800" b="1" u="sng" dirty="0" smtClean="0"/>
              <a:t> Harassment</a:t>
            </a:r>
            <a:r>
              <a:rPr lang="en-CA" sz="2800" dirty="0" smtClean="0"/>
              <a:t>: The Ontario Human Rights Commission defines harassment as "engaging </a:t>
            </a:r>
            <a:r>
              <a:rPr lang="en-CA" sz="2800" dirty="0"/>
              <a:t>in a course of </a:t>
            </a:r>
            <a:r>
              <a:rPr lang="en-CA" sz="2800" b="1" u="sng" dirty="0"/>
              <a:t>vexatious</a:t>
            </a:r>
            <a:r>
              <a:rPr lang="en-CA" sz="2800" dirty="0"/>
              <a:t> comment or conduct that is </a:t>
            </a:r>
            <a:r>
              <a:rPr lang="en-CA" sz="2800" b="1" u="sng" dirty="0"/>
              <a:t>known</a:t>
            </a:r>
            <a:r>
              <a:rPr lang="en-CA" sz="2800" dirty="0"/>
              <a:t> or ought reasonably to be known to be </a:t>
            </a:r>
            <a:r>
              <a:rPr lang="en-CA" sz="2800" b="1" u="sng" dirty="0"/>
              <a:t>unwelcome</a:t>
            </a:r>
            <a:r>
              <a:rPr lang="en-CA" sz="2800" dirty="0" smtClean="0"/>
              <a:t>.”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3918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10" y="1573357"/>
            <a:ext cx="10561418" cy="1468800"/>
          </a:xfrm>
        </p:spPr>
        <p:txBody>
          <a:bodyPr/>
          <a:lstStyle/>
          <a:p>
            <a:pPr algn="ctr"/>
            <a:r>
              <a:rPr lang="en-CA" dirty="0" smtClean="0"/>
              <a:t>Human Dignity</a:t>
            </a:r>
            <a:endParaRPr lang="en-CA" dirty="0"/>
          </a:p>
        </p:txBody>
      </p:sp>
      <p:pic>
        <p:nvPicPr>
          <p:cNvPr id="3074" name="Picture 2" descr="Image result for human dig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85" y="3352079"/>
            <a:ext cx="6232748" cy="35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36ED4-1176-433A-9E33-1B876680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Dignity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4F4D0-6E58-4BC2-9D5C-D172AF45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974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When relating to one another, the Catholic Church calls us to respect human </a:t>
            </a:r>
            <a:r>
              <a:rPr lang="en-US" sz="2800" b="1" u="sng" dirty="0" smtClean="0"/>
              <a:t>dignity</a:t>
            </a:r>
            <a:r>
              <a:rPr lang="en-US" sz="2800" dirty="0" smtClean="0"/>
              <a:t>.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In the </a:t>
            </a:r>
            <a:r>
              <a:rPr lang="en-US" sz="2800" b="1" u="sng" dirty="0" smtClean="0"/>
              <a:t>Catechism</a:t>
            </a:r>
            <a:r>
              <a:rPr lang="en-US" sz="2800" dirty="0" smtClean="0"/>
              <a:t> of the Catholic Church, it states: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“Every person, from the first moment of his/her life in the womb, has an inviolable dignity, because from all eternity God willed, loved, created, and redeemed that person and destined him for eternal happiness.”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69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Dignity: Key Teachings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169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  Every human being has </a:t>
            </a:r>
            <a:r>
              <a:rPr lang="en-CA" sz="2800" b="1" u="sng" dirty="0" smtClean="0"/>
              <a:t>worth</a:t>
            </a:r>
            <a:r>
              <a:rPr lang="en-CA" sz="2800" dirty="0" smtClean="0"/>
              <a:t>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Humans have value from the moment of </a:t>
            </a:r>
            <a:r>
              <a:rPr lang="en-CA" sz="2800" u="sng" dirty="0" smtClean="0"/>
              <a:t>conception</a:t>
            </a:r>
            <a:r>
              <a:rPr lang="en-CA" sz="2800" dirty="0" smtClean="0"/>
              <a:t> onward.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One’s </a:t>
            </a:r>
            <a:r>
              <a:rPr lang="en-CA" sz="2800" b="1" u="sng" dirty="0" smtClean="0"/>
              <a:t>social</a:t>
            </a:r>
            <a:r>
              <a:rPr lang="en-CA" sz="2800" dirty="0" smtClean="0"/>
              <a:t>, physical, intellectual, </a:t>
            </a:r>
            <a:r>
              <a:rPr lang="en-CA" sz="2800" b="1" u="sng" dirty="0" smtClean="0"/>
              <a:t>emotional</a:t>
            </a:r>
            <a:r>
              <a:rPr lang="en-CA" sz="2800" dirty="0" smtClean="0"/>
              <a:t>, spiritual, or financial state does not </a:t>
            </a:r>
            <a:r>
              <a:rPr lang="en-CA" sz="2800" b="1" u="sng" dirty="0" smtClean="0"/>
              <a:t>determine</a:t>
            </a:r>
            <a:r>
              <a:rPr lang="en-CA" sz="2800" dirty="0" smtClean="0"/>
              <a:t> his/her worth.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In God’s eyes, every person is equal and deserving of </a:t>
            </a:r>
            <a:r>
              <a:rPr lang="en-CA" sz="2800" b="1" u="sng" dirty="0" smtClean="0"/>
              <a:t>happiness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0562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Signs of Healthy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1964710"/>
            <a:ext cx="5185873" cy="4474727"/>
          </a:xfrm>
        </p:spPr>
        <p:txBody>
          <a:bodyPr>
            <a:normAutofit/>
          </a:bodyPr>
          <a:lstStyle/>
          <a:p>
            <a:r>
              <a:rPr lang="en-CA" sz="2400" b="1" u="sng" dirty="0" smtClean="0"/>
              <a:t>Mutual respect</a:t>
            </a:r>
          </a:p>
          <a:p>
            <a:r>
              <a:rPr lang="en-CA" sz="2400" b="1" u="sng" dirty="0" smtClean="0"/>
              <a:t>Trust</a:t>
            </a:r>
          </a:p>
          <a:p>
            <a:r>
              <a:rPr lang="en-CA" sz="2400" b="1" u="sng" dirty="0" smtClean="0"/>
              <a:t>Loyalty</a:t>
            </a:r>
          </a:p>
          <a:p>
            <a:r>
              <a:rPr lang="en-CA" sz="2400" b="1" u="sng" dirty="0" smtClean="0"/>
              <a:t>Honesty</a:t>
            </a:r>
          </a:p>
          <a:p>
            <a:r>
              <a:rPr lang="en-CA" sz="2400" b="1" u="sng" dirty="0" smtClean="0"/>
              <a:t>Compromise</a:t>
            </a:r>
          </a:p>
          <a:p>
            <a:r>
              <a:rPr lang="en-CA" sz="2400" b="1" u="sng" dirty="0" smtClean="0"/>
              <a:t>Individuality</a:t>
            </a:r>
          </a:p>
          <a:p>
            <a:r>
              <a:rPr lang="en-CA" sz="2400" b="1" u="sng" dirty="0" smtClean="0"/>
              <a:t>Good communication</a:t>
            </a:r>
            <a:endParaRPr lang="en-CA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474727"/>
          </a:xfrm>
        </p:spPr>
        <p:txBody>
          <a:bodyPr>
            <a:normAutofit/>
          </a:bodyPr>
          <a:lstStyle/>
          <a:p>
            <a:r>
              <a:rPr lang="en-CA" sz="2400" b="1" u="sng" dirty="0" smtClean="0"/>
              <a:t>Anger control</a:t>
            </a:r>
          </a:p>
          <a:p>
            <a:r>
              <a:rPr lang="en-CA" sz="2400" b="1" u="sng" dirty="0"/>
              <a:t> </a:t>
            </a:r>
            <a:r>
              <a:rPr lang="en-CA" sz="2400" b="1" u="sng" dirty="0" smtClean="0"/>
              <a:t>Problem solving</a:t>
            </a:r>
          </a:p>
          <a:p>
            <a:r>
              <a:rPr lang="en-CA" sz="2400" b="1" u="sng" dirty="0" smtClean="0"/>
              <a:t>Understanding</a:t>
            </a:r>
          </a:p>
          <a:p>
            <a:r>
              <a:rPr lang="en-CA" sz="2400" b="1" u="sng" dirty="0" smtClean="0"/>
              <a:t>Self-confidence</a:t>
            </a:r>
          </a:p>
          <a:p>
            <a:r>
              <a:rPr lang="en-CA" sz="2400" b="1" u="sng" dirty="0" smtClean="0"/>
              <a:t>Being a good role model</a:t>
            </a:r>
          </a:p>
          <a:p>
            <a:r>
              <a:rPr lang="en-CA" sz="2400" b="1" u="sng" dirty="0" smtClean="0"/>
              <a:t>Unconditional love</a:t>
            </a:r>
          </a:p>
          <a:p>
            <a:r>
              <a:rPr lang="en-CA" sz="2400" b="1" u="sng" dirty="0" smtClean="0"/>
              <a:t>Forgiveness </a:t>
            </a:r>
          </a:p>
          <a:p>
            <a:r>
              <a:rPr lang="en-CA" sz="2400" b="1" u="sng" dirty="0" smtClean="0"/>
              <a:t>Patience</a:t>
            </a:r>
            <a:endParaRPr lang="en-CA" sz="2400" b="1" u="sng" dirty="0"/>
          </a:p>
        </p:txBody>
      </p:sp>
    </p:spTree>
    <p:extLst>
      <p:ext uri="{BB962C8B-B14F-4D97-AF65-F5344CB8AC3E}">
        <p14:creationId xmlns:p14="http://schemas.microsoft.com/office/powerpoint/2010/main" val="27245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C58DD-2C4A-4EE6-8E22-A210EAF7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signs that one is </a:t>
            </a:r>
            <a:r>
              <a:rPr lang="en-US" u="sng" dirty="0"/>
              <a:t>not</a:t>
            </a:r>
            <a:r>
              <a:rPr lang="en-US" dirty="0"/>
              <a:t> in a healthy relationship?</a:t>
            </a:r>
          </a:p>
        </p:txBody>
      </p:sp>
      <p:pic>
        <p:nvPicPr>
          <p:cNvPr id="1028" name="Picture 4" descr="Image result for think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25" y="2421128"/>
            <a:ext cx="4003748" cy="39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41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AC9B7-6C9F-4FAE-923C-FDD273AB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4B550-2864-44C5-9572-6D2A7CC6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sapac.umich.edu/article/49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www.bullyingcanada.ca/what-is-bullying</a:t>
            </a:r>
            <a:endParaRPr lang="en-US" dirty="0" smtClean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200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6E4B2-4C06-48DA-A756-46836911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Forms of Abuse </a:t>
            </a:r>
          </a:p>
        </p:txBody>
      </p:sp>
    </p:spTree>
    <p:extLst>
      <p:ext uri="{BB962C8B-B14F-4D97-AF65-F5344CB8AC3E}">
        <p14:creationId xmlns:p14="http://schemas.microsoft.com/office/powerpoint/2010/main" val="72024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BA3AE5-0FB8-4948-A421-5CEE1A5E8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615FFFBF-F0D2-4BB8-BB9E-3ADC47E3B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xmlns="" id="{FD056B7E-FBD7-4858-966D-9C4DEDA7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5B1B6DBE-03CE-4EBF-B5AD-D3BEBB92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1788627"/>
            <a:ext cx="3832042" cy="327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83329-D69B-4EE5-97E0-096EC24A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Physical Abuse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6D6A9-1F27-43A8-85D5-825DFD39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sz="2800" dirty="0">
                <a:solidFill>
                  <a:srgbClr val="FFFFFF"/>
                </a:solidFill>
              </a:rPr>
              <a:t>The most obvious, ranges from </a:t>
            </a:r>
            <a:r>
              <a:rPr lang="en-US" sz="2800" b="1" u="sng" dirty="0">
                <a:solidFill>
                  <a:srgbClr val="FFFFFF"/>
                </a:solidFill>
              </a:rPr>
              <a:t>punishing</a:t>
            </a:r>
            <a:r>
              <a:rPr lang="en-US" sz="2800" dirty="0">
                <a:solidFill>
                  <a:srgbClr val="FFFFFF"/>
                </a:solidFill>
              </a:rPr>
              <a:t> and shoving to hitting, beating, </a:t>
            </a:r>
            <a:r>
              <a:rPr lang="en-US" sz="2800" b="1" u="sng" dirty="0">
                <a:solidFill>
                  <a:srgbClr val="FFFFFF"/>
                </a:solidFill>
              </a:rPr>
              <a:t>physical</a:t>
            </a:r>
            <a:r>
              <a:rPr lang="en-US" sz="2800" dirty="0">
                <a:solidFill>
                  <a:srgbClr val="FFFFFF"/>
                </a:solidFill>
              </a:rPr>
              <a:t> abuse with a weapon, torture, mutilation and murder.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3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BA3AE5-0FB8-4948-A421-5CEE1A5E8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615FFFBF-F0D2-4BB8-BB9E-3ADC47E3B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xmlns="" id="{FD056B7E-FBD7-4858-966D-9C4DEDA7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9467D33F-17F2-47A0-845F-B5CD6FF89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76" y="1258529"/>
            <a:ext cx="3076724" cy="4330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E87C3-EDA1-4544-8CA2-438D5019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Emotional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46A88-C58B-408F-92AB-F61C470C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800" dirty="0">
                <a:solidFill>
                  <a:srgbClr val="FFFFFF"/>
                </a:solidFill>
              </a:rPr>
              <a:t>It is also known as </a:t>
            </a:r>
            <a:r>
              <a:rPr lang="en-US" sz="2800" b="1" u="sng" dirty="0">
                <a:solidFill>
                  <a:srgbClr val="FFFFFF"/>
                </a:solidFill>
              </a:rPr>
              <a:t>psychological</a:t>
            </a:r>
            <a:r>
              <a:rPr lang="en-US" sz="2800" dirty="0">
                <a:solidFill>
                  <a:srgbClr val="FFFFFF"/>
                </a:solidFill>
              </a:rPr>
              <a:t> abuse.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 It involves various tactics to </a:t>
            </a:r>
            <a:r>
              <a:rPr lang="en-US" sz="2800" b="1" u="sng" dirty="0">
                <a:solidFill>
                  <a:srgbClr val="FFFFFF"/>
                </a:solidFill>
              </a:rPr>
              <a:t>diminish</a:t>
            </a:r>
            <a:r>
              <a:rPr lang="en-US" sz="2800" dirty="0">
                <a:solidFill>
                  <a:srgbClr val="FFFFFF"/>
                </a:solidFill>
              </a:rPr>
              <a:t> an individual’s self-</a:t>
            </a:r>
            <a:r>
              <a:rPr lang="en-US" sz="2800" b="1" u="sng" dirty="0">
                <a:solidFill>
                  <a:srgbClr val="FFFFFF"/>
                </a:solidFill>
              </a:rPr>
              <a:t>confidence</a:t>
            </a:r>
            <a:r>
              <a:rPr lang="en-US" sz="2800" dirty="0">
                <a:solidFill>
                  <a:srgbClr val="FFFFFF"/>
                </a:solidFill>
              </a:rPr>
              <a:t> such as yelling, insults, threats, humiliation, or isolation.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2290F0-E45D-41DB-B296-10FEC35190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42F5B9E6-0E39-45C4-A238-A7F0FA66F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xmlns="" id="{B97A76A2-B7F2-4D75-AB9E-71FB74882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680C59F-27A2-4EF8-974D-99A3D7B5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487" y="2445084"/>
            <a:ext cx="2735071" cy="1957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93C1D-69D5-41B5-9B19-12951EF6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48" y="53898"/>
            <a:ext cx="6073375" cy="1510251"/>
          </a:xfrm>
        </p:spPr>
        <p:txBody>
          <a:bodyPr>
            <a:normAutofit/>
          </a:bodyPr>
          <a:lstStyle/>
          <a:p>
            <a:r>
              <a:rPr lang="en-US" dirty="0"/>
              <a:t>Sexual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B0BCC-58F0-405D-9037-D88AEFBB1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786194"/>
            <a:ext cx="6075179" cy="46891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 It includes any form of non-</a:t>
            </a:r>
            <a:r>
              <a:rPr lang="en-US" sz="2400" b="1" u="sng" dirty="0">
                <a:solidFill>
                  <a:srgbClr val="FFFFFF"/>
                </a:solidFill>
              </a:rPr>
              <a:t>consensual</a:t>
            </a:r>
            <a:r>
              <a:rPr lang="en-US" sz="2400" dirty="0">
                <a:solidFill>
                  <a:srgbClr val="FFFFFF"/>
                </a:solidFill>
              </a:rPr>
              <a:t> sexual activity, ranging from harassment, unwanted touching, to rape.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b="1" u="sng" dirty="0">
                <a:solidFill>
                  <a:srgbClr val="FFFFFF"/>
                </a:solidFill>
              </a:rPr>
              <a:t>Consent</a:t>
            </a:r>
            <a:r>
              <a:rPr lang="en-US" sz="2400" dirty="0">
                <a:solidFill>
                  <a:srgbClr val="FFFFFF"/>
                </a:solidFill>
              </a:rPr>
              <a:t>: It "is when someone </a:t>
            </a:r>
            <a:r>
              <a:rPr lang="en-US" sz="2400" b="1" u="sng" dirty="0">
                <a:solidFill>
                  <a:srgbClr val="FFFFFF"/>
                </a:solidFill>
              </a:rPr>
              <a:t>agrees</a:t>
            </a:r>
            <a:r>
              <a:rPr lang="en-US" sz="2400" dirty="0">
                <a:solidFill>
                  <a:srgbClr val="FFFFFF"/>
                </a:solidFill>
              </a:rPr>
              <a:t>, gives </a:t>
            </a:r>
            <a:r>
              <a:rPr lang="en-US" sz="2400" b="1" u="sng" dirty="0">
                <a:solidFill>
                  <a:srgbClr val="FFFFFF"/>
                </a:solidFill>
              </a:rPr>
              <a:t>permission</a:t>
            </a:r>
            <a:r>
              <a:rPr lang="en-US" sz="2400" dirty="0">
                <a:solidFill>
                  <a:srgbClr val="FFFFFF"/>
                </a:solidFill>
              </a:rPr>
              <a:t>, or says "</a:t>
            </a:r>
            <a:r>
              <a:rPr lang="en-US" sz="2400" b="1" u="sng" dirty="0">
                <a:solidFill>
                  <a:srgbClr val="FFFFFF"/>
                </a:solidFill>
              </a:rPr>
              <a:t>yes</a:t>
            </a:r>
            <a:r>
              <a:rPr lang="en-US" sz="2400" dirty="0">
                <a:solidFill>
                  <a:srgbClr val="FFFFFF"/>
                </a:solidFill>
              </a:rPr>
              <a:t>" to sexual activity with other persons. Consent is always </a:t>
            </a:r>
            <a:r>
              <a:rPr lang="en-US" sz="2400" b="1" u="sng" dirty="0">
                <a:solidFill>
                  <a:srgbClr val="FFFFFF"/>
                </a:solidFill>
              </a:rPr>
              <a:t>freely</a:t>
            </a:r>
            <a:r>
              <a:rPr lang="en-US" sz="2400" dirty="0">
                <a:solidFill>
                  <a:srgbClr val="FFFFFF"/>
                </a:solidFill>
              </a:rPr>
              <a:t> given and all people in a sexual situation must feel that they are able to say "yes" or "no" or stop the sexual </a:t>
            </a:r>
            <a:r>
              <a:rPr lang="en-US" sz="2400" b="1" u="sng" dirty="0">
                <a:solidFill>
                  <a:srgbClr val="FFFFFF"/>
                </a:solidFill>
              </a:rPr>
              <a:t>activity</a:t>
            </a:r>
            <a:r>
              <a:rPr lang="en-US" sz="2400" dirty="0">
                <a:solidFill>
                  <a:srgbClr val="FFFFFF"/>
                </a:solidFill>
              </a:rPr>
              <a:t> at any point."</a:t>
            </a:r>
          </a:p>
        </p:txBody>
      </p:sp>
    </p:spTree>
    <p:extLst>
      <p:ext uri="{BB962C8B-B14F-4D97-AF65-F5344CB8AC3E}">
        <p14:creationId xmlns:p14="http://schemas.microsoft.com/office/powerpoint/2010/main" val="179297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5BA3AE5-0FB8-4948-A421-5CEE1A5E8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615FFFBF-F0D2-4BB8-BB9E-3ADC47E3B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xmlns="" id="{FD056B7E-FBD7-4858-966D-9C4DEDA7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hand holding a knife&#10;&#10;Description generated with high confidence">
            <a:extLst>
              <a:ext uri="{FF2B5EF4-FFF2-40B4-BE49-F238E27FC236}">
                <a16:creationId xmlns:a16="http://schemas.microsoft.com/office/drawing/2014/main" xmlns="" id="{A7BBD477-445A-4F3F-91A4-7F41AE96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2149477"/>
            <a:ext cx="3832042" cy="254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F7FA0-D74D-4F9A-B5D8-E43BCC66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Financial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2B5B0C-CE60-44C1-A988-56FD182B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2" y="2413000"/>
            <a:ext cx="5040839" cy="417297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sz="2800" dirty="0">
                <a:solidFill>
                  <a:srgbClr val="FFFFFF"/>
                </a:solidFill>
              </a:rPr>
              <a:t>It includes tactics used to </a:t>
            </a:r>
            <a:r>
              <a:rPr lang="en-US" sz="2800" b="1" u="sng" dirty="0">
                <a:solidFill>
                  <a:srgbClr val="FFFFFF"/>
                </a:solidFill>
              </a:rPr>
              <a:t>control</a:t>
            </a:r>
            <a:r>
              <a:rPr lang="en-US" sz="2800" dirty="0">
                <a:solidFill>
                  <a:srgbClr val="FFFFFF"/>
                </a:solidFill>
              </a:rPr>
              <a:t> an individual’s finances, inheritance, or employment income.  It may include </a:t>
            </a:r>
            <a:r>
              <a:rPr lang="en-US" sz="2800" b="1" u="sng" dirty="0">
                <a:solidFill>
                  <a:srgbClr val="FFFFFF"/>
                </a:solidFill>
              </a:rPr>
              <a:t>denying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access to one’s own financial records and knowledge about personal investments, income, or debt, or </a:t>
            </a:r>
            <a:r>
              <a:rPr lang="en-US" sz="2800" b="1" u="sng" dirty="0">
                <a:solidFill>
                  <a:srgbClr val="FFFFFF"/>
                </a:solidFill>
              </a:rPr>
              <a:t>preventing</a:t>
            </a:r>
            <a:r>
              <a:rPr lang="en-US" sz="2800" dirty="0">
                <a:solidFill>
                  <a:srgbClr val="FFFFFF"/>
                </a:solidFill>
              </a:rPr>
              <a:t> a partner to take employment outside the home.</a:t>
            </a:r>
          </a:p>
        </p:txBody>
      </p:sp>
    </p:spTree>
    <p:extLst>
      <p:ext uri="{BB962C8B-B14F-4D97-AF65-F5344CB8AC3E}">
        <p14:creationId xmlns:p14="http://schemas.microsoft.com/office/powerpoint/2010/main" val="365662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5BA3AE5-0FB8-4948-A421-5CEE1A5E8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615FFFBF-F0D2-4BB8-BB9E-3ADC47E3B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xmlns="" id="{FD056B7E-FBD7-4858-966D-9C4DEDA7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CF1C7B8C-C294-426F-983A-0A390102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2345870"/>
            <a:ext cx="3832042" cy="215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A3363-26A2-4AD2-900F-5107AD6D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Spiritual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ABBCD-B519-42AC-945E-F4768F7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 It involves attempting to destroy an individual’s </a:t>
            </a:r>
            <a:r>
              <a:rPr lang="en-US" sz="2800" b="1" u="sng" dirty="0">
                <a:solidFill>
                  <a:srgbClr val="FFFFFF"/>
                </a:solidFill>
              </a:rPr>
              <a:t>culture</a:t>
            </a:r>
            <a:r>
              <a:rPr lang="en-US" sz="2800" dirty="0">
                <a:solidFill>
                  <a:srgbClr val="FFFFFF"/>
                </a:solidFill>
              </a:rPr>
              <a:t> or religious </a:t>
            </a:r>
            <a:r>
              <a:rPr lang="en-US" sz="2800" b="1" u="sng" dirty="0">
                <a:solidFill>
                  <a:srgbClr val="FFFFFF"/>
                </a:solidFill>
              </a:rPr>
              <a:t>beliefs</a:t>
            </a:r>
            <a:r>
              <a:rPr lang="en-US" sz="2800" dirty="0">
                <a:solidFill>
                  <a:srgbClr val="FFFFFF"/>
                </a:solidFill>
              </a:rPr>
              <a:t> through ridicule or punishment, forcing someone to practice a religion, or adopt another one.</a:t>
            </a:r>
          </a:p>
        </p:txBody>
      </p:sp>
    </p:spTree>
    <p:extLst>
      <p:ext uri="{BB962C8B-B14F-4D97-AF65-F5344CB8AC3E}">
        <p14:creationId xmlns:p14="http://schemas.microsoft.com/office/powerpoint/2010/main" val="378736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133F8CB7-795C-4272-9073-64D8CF97F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610F818-219E-491F-887F-B078103BA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5A086AAD-1108-41EB-A7C9-5E22CA942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BB86997-AD7C-4DBC-B04D-28B76F95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077" y="884810"/>
            <a:ext cx="3298654" cy="2320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3C85E-02D0-4E60-AB48-2DD7A0D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The Cycle of Abuse</a:t>
            </a:r>
          </a:p>
        </p:txBody>
      </p:sp>
    </p:spTree>
    <p:extLst>
      <p:ext uri="{BB962C8B-B14F-4D97-AF65-F5344CB8AC3E}">
        <p14:creationId xmlns:p14="http://schemas.microsoft.com/office/powerpoint/2010/main" val="182729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91</TotalTime>
  <Words>392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2</vt:lpstr>
      <vt:lpstr>Quotable</vt:lpstr>
      <vt:lpstr>Unhealthy Relationships</vt:lpstr>
      <vt:lpstr>What are some signs that one is not in a healthy relationship?</vt:lpstr>
      <vt:lpstr>Forms of Abuse </vt:lpstr>
      <vt:lpstr>Physical Abuse </vt:lpstr>
      <vt:lpstr>Emotional Abuse</vt:lpstr>
      <vt:lpstr>Sexual Abuse</vt:lpstr>
      <vt:lpstr>Financial Abuse</vt:lpstr>
      <vt:lpstr>Spiritual Abuse</vt:lpstr>
      <vt:lpstr>The Cycle of Abuse</vt:lpstr>
      <vt:lpstr>The Cycle of Abuse: Stage 1 </vt:lpstr>
      <vt:lpstr> The Cycle of Abuse: Stage 2</vt:lpstr>
      <vt:lpstr> The Cycle of Abuse: Stage 3</vt:lpstr>
      <vt:lpstr>Teen Dating Violence Videos</vt:lpstr>
      <vt:lpstr>Other Warning Signs in Relationships</vt:lpstr>
      <vt:lpstr>Other Relationship Warning Signs </vt:lpstr>
      <vt:lpstr>Human Dignity</vt:lpstr>
      <vt:lpstr>Human Dignity</vt:lpstr>
      <vt:lpstr>Human Dignity: Key Teachings</vt:lpstr>
      <vt:lpstr>Other Signs of Healthy Relationships</vt:lpstr>
      <vt:lpstr>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</cp:revision>
  <cp:lastPrinted>2018-05-21T21:39:27Z</cp:lastPrinted>
  <dcterms:created xsi:type="dcterms:W3CDTF">2014-08-26T23:49:58Z</dcterms:created>
  <dcterms:modified xsi:type="dcterms:W3CDTF">2018-05-21T21:45:33Z</dcterms:modified>
</cp:coreProperties>
</file>