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4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Culture?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092" y="423734"/>
            <a:ext cx="2433766" cy="24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Seven Traits of Culture</a:t>
            </a:r>
            <a:br>
              <a:rPr lang="en-CA" b="1" dirty="0"/>
            </a:br>
            <a:r>
              <a:rPr lang="en-CA" b="1" dirty="0"/>
              <a:t>- continued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CA" sz="3200" b="1" i="1" dirty="0"/>
              <a:t>4. Culture arises from tradition</a:t>
            </a:r>
          </a:p>
          <a:p>
            <a:pPr lvl="0"/>
            <a:r>
              <a:rPr lang="en-CA" sz="3200" dirty="0"/>
              <a:t>Many of our ways of doing things we inherited from our parents or ancestors. We call these ways traditions.</a:t>
            </a:r>
          </a:p>
          <a:p>
            <a:pPr marL="0" lvl="0" indent="0">
              <a:buNone/>
            </a:pPr>
            <a:r>
              <a:rPr lang="en-CA" sz="3200" b="1" i="1" dirty="0"/>
              <a:t>5. Culture is made up of rule-governed actions</a:t>
            </a:r>
          </a:p>
          <a:p>
            <a:pPr lvl="0"/>
            <a:r>
              <a:rPr lang="en-CA" sz="3200" dirty="0"/>
              <a:t>Because many of our ways of doing things come from tradition, we feel that we have a certain duty to keep them.  They function like rules.</a:t>
            </a:r>
          </a:p>
          <a:p>
            <a:pPr marL="0" lvl="0" indent="0">
              <a:buNone/>
            </a:pPr>
            <a:r>
              <a:rPr lang="en-CA" sz="3200" b="1" i="1" dirty="0"/>
              <a:t>6. Culture becomes established in institutions </a:t>
            </a:r>
          </a:p>
          <a:p>
            <a:r>
              <a:rPr lang="en-CA" sz="3200" dirty="0"/>
              <a:t>-Over time, these ways of doing things become established and society reaches a consensus about them.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956" y="382080"/>
            <a:ext cx="2286198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Seven Traits of Culture</a:t>
            </a:r>
            <a:br>
              <a:rPr lang="en-CA" b="1" dirty="0"/>
            </a:br>
            <a:r>
              <a:rPr lang="en-CA" b="1" dirty="0"/>
              <a:t>- continued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CA" sz="3200" b="1" i="1" dirty="0"/>
              <a:t>7. Culture gives us identity</a:t>
            </a:r>
          </a:p>
          <a:p>
            <a:pPr lvl="0"/>
            <a:r>
              <a:rPr lang="en-CA" sz="3200" dirty="0"/>
              <a:t>The way we do things are the source of our cultural identity.  They set us apart from other cultures.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133" y="3218112"/>
            <a:ext cx="2286198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Culture?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List </a:t>
            </a:r>
            <a:r>
              <a:rPr lang="en-US" sz="3200" b="1" dirty="0" smtClean="0"/>
              <a:t>3 words </a:t>
            </a:r>
            <a:r>
              <a:rPr lang="en-US" sz="3200" dirty="0" smtClean="0"/>
              <a:t>that come to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Write </a:t>
            </a:r>
            <a:r>
              <a:rPr lang="en-US" sz="3200" b="1" dirty="0" smtClean="0"/>
              <a:t>2 questions </a:t>
            </a:r>
            <a:r>
              <a:rPr lang="en-US" sz="3200" dirty="0" smtClean="0"/>
              <a:t>that come to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Create a </a:t>
            </a:r>
            <a:r>
              <a:rPr lang="en-US" sz="3200" b="1" dirty="0" smtClean="0"/>
              <a:t>metaphor or simile </a:t>
            </a:r>
            <a:r>
              <a:rPr lang="en-US" sz="3200" dirty="0" smtClean="0"/>
              <a:t>(</a:t>
            </a:r>
            <a:r>
              <a:rPr lang="en-US" sz="3200" dirty="0" err="1" smtClean="0"/>
              <a:t>eg</a:t>
            </a:r>
            <a:r>
              <a:rPr lang="en-US" sz="3200" dirty="0" smtClean="0"/>
              <a:t>. “Culture is like…)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0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    Who’s </a:t>
            </a:r>
            <a:r>
              <a:rPr lang="en-CA" b="1" dirty="0"/>
              <a:t>got culture?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CA" sz="3200" dirty="0" smtClean="0"/>
              <a:t> We </a:t>
            </a:r>
            <a:r>
              <a:rPr lang="en-CA" sz="3200" dirty="0"/>
              <a:t>usually think of </a:t>
            </a:r>
            <a:r>
              <a:rPr lang="en-CA" sz="3200" b="1" dirty="0"/>
              <a:t>artists, painters, concert pianists, poets, and writers as having culture</a:t>
            </a:r>
            <a:r>
              <a:rPr lang="en-CA" sz="3200" dirty="0"/>
              <a:t>.  </a:t>
            </a:r>
            <a:r>
              <a:rPr lang="en-CA" sz="3200" dirty="0" smtClean="0"/>
              <a:t>They </a:t>
            </a:r>
            <a:r>
              <a:rPr lang="en-CA" sz="3200" dirty="0"/>
              <a:t>are very important to the life of any culture.  </a:t>
            </a:r>
            <a:endParaRPr lang="en-CA" sz="3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CA" sz="3200" dirty="0" smtClean="0"/>
              <a:t> Culture </a:t>
            </a:r>
            <a:r>
              <a:rPr lang="en-CA" sz="3200" dirty="0"/>
              <a:t>is literally everything; it pervades all we do, </a:t>
            </a:r>
            <a:r>
              <a:rPr lang="en-CA" sz="3200" b="1" i="1" dirty="0"/>
              <a:t>how we think, how we speak, how we act, how we dress, how we eat, what games we play, what songs we sing and so on.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CA" sz="3200" dirty="0" smtClean="0"/>
              <a:t> When </a:t>
            </a:r>
            <a:r>
              <a:rPr lang="en-CA" sz="3200" dirty="0"/>
              <a:t>something is close to us it is difficult to define it.  The same thing is true of culture.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43" y="472438"/>
            <a:ext cx="338967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to Define 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3200" b="1" i="1" dirty="0"/>
              <a:t>Culture</a:t>
            </a:r>
            <a:r>
              <a:rPr lang="en-CA" sz="3200" i="1" dirty="0"/>
              <a:t> is the set of meanings, beliefs, values, and rules for living shared by groups and societies as the source of their identity</a:t>
            </a:r>
            <a:r>
              <a:rPr lang="en-CA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The Components of Culture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192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1.  Culture has to do with human 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b="1" dirty="0" smtClean="0"/>
              <a:t>Examples include: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Speaking</a:t>
            </a: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Working </a:t>
            </a: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Dating </a:t>
            </a: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Praying </a:t>
            </a: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Eating </a:t>
            </a:r>
            <a:endParaRPr lang="en-CA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CA" sz="3200" dirty="0" smtClean="0"/>
              <a:t> Playing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41" y="2569389"/>
            <a:ext cx="1725318" cy="1719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564" y="2042039"/>
            <a:ext cx="2261812" cy="105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497" y="3428999"/>
            <a:ext cx="2304488" cy="1225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097" y="4503472"/>
            <a:ext cx="1810669" cy="1365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535" y="4094737"/>
            <a:ext cx="1609483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2.  Culture is a set of meanings, beliefs, </a:t>
            </a:r>
            <a:br>
              <a:rPr lang="en-CA" b="1" dirty="0"/>
            </a:br>
            <a:r>
              <a:rPr lang="en-CA" b="1" dirty="0"/>
              <a:t>      values, and practices of society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Example: Culture influences the way we 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meal preparation and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beliefs about what foods should and should not be eaten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200" dirty="0" smtClean="0"/>
              <a:t>time(s) of day food is eaten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2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 </a:t>
            </a:r>
            <a:r>
              <a:rPr lang="en-CA" b="1" dirty="0"/>
              <a:t>Culture identifies me as belonging to a </a:t>
            </a:r>
            <a:br>
              <a:rPr lang="en-CA" b="1" dirty="0"/>
            </a:br>
            <a:r>
              <a:rPr lang="en-CA" b="1" dirty="0"/>
              <a:t>     particular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i="1" dirty="0" smtClean="0"/>
              <a:t>Example: How </a:t>
            </a:r>
            <a:r>
              <a:rPr lang="en-CA" sz="3200" b="1" i="1" dirty="0"/>
              <a:t>do we perform these actions in our family, our Church, in our School, in Canada?</a:t>
            </a:r>
          </a:p>
          <a:p>
            <a:r>
              <a:rPr lang="en-CA" sz="3200" dirty="0"/>
              <a:t>On Canada Day, our town always…..</a:t>
            </a:r>
          </a:p>
          <a:p>
            <a:r>
              <a:rPr lang="en-CA" sz="3200" dirty="0"/>
              <a:t>For Sunday dinner, our family always…..</a:t>
            </a:r>
          </a:p>
          <a:p>
            <a:r>
              <a:rPr lang="en-CA" sz="3200" dirty="0"/>
              <a:t>At Christmas, our parish always…..</a:t>
            </a:r>
          </a:p>
          <a:p>
            <a:r>
              <a:rPr lang="en-CA" sz="3200" dirty="0"/>
              <a:t>Before we begin our meals, our family always…..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47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Seven Traits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sz="3200" dirty="0"/>
              <a:t>1.  </a:t>
            </a:r>
            <a:r>
              <a:rPr lang="en-CA" sz="3200" b="1" i="1" dirty="0"/>
              <a:t>Humans create culture</a:t>
            </a:r>
          </a:p>
          <a:p>
            <a:pPr lvl="0"/>
            <a:r>
              <a:rPr lang="en-CA" sz="3200" dirty="0"/>
              <a:t>Only humans have it. Culture is unique to humans.</a:t>
            </a:r>
          </a:p>
          <a:p>
            <a:pPr marL="0" lvl="0" indent="0">
              <a:buNone/>
            </a:pPr>
            <a:r>
              <a:rPr lang="en-CA" sz="3200" b="1" i="1" dirty="0"/>
              <a:t>2. Culture consists of ways of doing things</a:t>
            </a:r>
          </a:p>
          <a:p>
            <a:pPr lvl="0"/>
            <a:r>
              <a:rPr lang="en-CA" sz="3200" dirty="0"/>
              <a:t>It is a set of meanings or beliefs about how things should be done.</a:t>
            </a:r>
          </a:p>
          <a:p>
            <a:pPr marL="0" lvl="0" indent="0">
              <a:buNone/>
            </a:pPr>
            <a:r>
              <a:rPr lang="en-CA" sz="3200" b="1" i="1" dirty="0"/>
              <a:t>3. Culture is public</a:t>
            </a:r>
          </a:p>
          <a:p>
            <a:pPr lvl="0"/>
            <a:r>
              <a:rPr lang="en-CA" sz="3200" dirty="0"/>
              <a:t>Culture is not about how I do things; it is about how we do things as a group.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0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501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What is Culture?</vt:lpstr>
      <vt:lpstr>What is Culture?</vt:lpstr>
      <vt:lpstr>    Who’s got culture?</vt:lpstr>
      <vt:lpstr>How to Define Culture</vt:lpstr>
      <vt:lpstr>PowerPoint Presentation</vt:lpstr>
      <vt:lpstr>1.  Culture has to do with human actions</vt:lpstr>
      <vt:lpstr>2.  Culture is a set of meanings, beliefs,        values, and practices of society</vt:lpstr>
      <vt:lpstr>3.  Culture identifies me as belonging to a       particular group</vt:lpstr>
      <vt:lpstr>Seven Traits of Culture</vt:lpstr>
      <vt:lpstr>Seven Traits of Culture - continued - </vt:lpstr>
      <vt:lpstr>Seven Traits of Culture - continued - 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Culture?</dc:title>
  <dc:creator>Williams, Kelly A</dc:creator>
  <cp:lastModifiedBy>Williams, Kelly A</cp:lastModifiedBy>
  <cp:revision>12</cp:revision>
  <dcterms:created xsi:type="dcterms:W3CDTF">2015-04-08T13:05:08Z</dcterms:created>
  <dcterms:modified xsi:type="dcterms:W3CDTF">2016-04-22T13:37:28Z</dcterms:modified>
</cp:coreProperties>
</file>