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9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FD831-F251-58DF-5EFA-D38073FAA637}" v="1430" dt="2019-09-19T17:49:27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7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7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5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9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0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0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8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8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8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5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WCspyE7lg" TargetMode="External"/><Relationship Id="rId2" Type="http://schemas.openxmlformats.org/officeDocument/2006/relationships/hyperlink" Target="https://www.youtube.com/watch?v=BTO7-Jarl-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1F5ED8-8CCC-408E-A49E-77085D3A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4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9B547-734D-49E4-85ED-2DFE2CB8E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7738" y="770467"/>
            <a:ext cx="6298065" cy="3352800"/>
          </a:xfrm>
        </p:spPr>
        <p:txBody>
          <a:bodyPr>
            <a:normAutofit/>
          </a:bodyPr>
          <a:lstStyle/>
          <a:p>
            <a:r>
              <a:rPr lang="en-US" sz="6800" b="1" dirty="0">
                <a:cs typeface="Calibri Light"/>
              </a:rPr>
              <a:t>The 7 Grandfather Teachings vs The Beatitudes</a:t>
            </a:r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C6EDC06-0AE4-47C4-A79E-C2537CBEE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73" b="7335"/>
          <a:stretch/>
        </p:blipFill>
        <p:spPr>
          <a:xfrm>
            <a:off x="-10288" y="10"/>
            <a:ext cx="4628007" cy="4045364"/>
          </a:xfrm>
          <a:prstGeom prst="rect">
            <a:avLst/>
          </a:prstGeom>
        </p:spPr>
      </p:pic>
      <p:pic>
        <p:nvPicPr>
          <p:cNvPr id="4" name="Picture 4" descr="A sign on the side of a mountain&#10;&#10;Description generated with very high confidence">
            <a:extLst>
              <a:ext uri="{FF2B5EF4-FFF2-40B4-BE49-F238E27FC236}">
                <a16:creationId xmlns:a16="http://schemas.microsoft.com/office/drawing/2014/main" id="{D7194AB8-B5E5-4641-AD4A-2A442A6D5D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7" r="1240" b="-4"/>
          <a:stretch/>
        </p:blipFill>
        <p:spPr>
          <a:xfrm>
            <a:off x="-10288" y="4206241"/>
            <a:ext cx="4628007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0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D390-5680-4B74-8B8F-44108DDD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25" y="638354"/>
            <a:ext cx="4941915" cy="38585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Q: What are the Beatitudes?</a:t>
            </a:r>
            <a:endParaRPr lang="en-US" sz="4800" b="1">
              <a:solidFill>
                <a:schemeClr val="tx1"/>
              </a:solidFill>
              <a:effectLst>
                <a:glow rad="38100">
                  <a:prstClr val="white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cs typeface="Calibri Light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EE6676D-F4D0-4145-B8AB-7E0C43BF0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7864"/>
          <a:stretch/>
        </p:blipFill>
        <p:spPr>
          <a:xfrm>
            <a:off x="633999" y="636640"/>
            <a:ext cx="5462001" cy="55915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1987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7E38-E07A-434A-8C47-1514D60C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50166"/>
            <a:ext cx="9905998" cy="1646208"/>
          </a:xfrm>
        </p:spPr>
        <p:txBody>
          <a:bodyPr/>
          <a:lstStyle/>
          <a:p>
            <a:r>
              <a:rPr lang="en-US" b="1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What are the Beatitudes?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2CC6B-E4B9-4727-9E8F-3AA569ADD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89981"/>
            <a:ext cx="9905998" cy="466257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har char="•"/>
            </a:pP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Beatitudes are important </a:t>
            </a: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virtues</a:t>
            </a: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within the </a:t>
            </a: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Catholic</a:t>
            </a: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faith.</a:t>
            </a:r>
            <a:endParaRPr lang="en-US" dirty="0"/>
          </a:p>
          <a:p>
            <a:pPr>
              <a:buChar char="•"/>
            </a:pP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Beatitudes bear many similarities to the Seven Grandfather teachings.</a:t>
            </a:r>
            <a:endParaRPr lang="en-US" sz="2400" b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Calibri Light" panose="020F0302020204030204"/>
            </a:endParaRPr>
          </a:p>
          <a:p>
            <a:pPr>
              <a:buChar char="•"/>
            </a:pP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From a Christian standpoint, the </a:t>
            </a: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Beatitudes</a:t>
            </a: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are </a:t>
            </a: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stepping-stones</a:t>
            </a: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to the Kingdom of God.</a:t>
            </a:r>
            <a:endParaRPr lang="en-US" sz="2400" b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Calibri Light" panose="020F0302020204030204"/>
            </a:endParaRPr>
          </a:p>
          <a:p>
            <a:pPr>
              <a:buChar char="•"/>
            </a:pP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Jesus first shared the </a:t>
            </a: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Beatitudes</a:t>
            </a: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during his famous sermon on the mount.</a:t>
            </a:r>
            <a:endParaRPr lang="en-US" sz="2400" b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Calibri Light" panose="020F0302020204030204"/>
            </a:endParaRPr>
          </a:p>
          <a:p>
            <a:pPr>
              <a:buChar char="•"/>
            </a:pP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Let's watch</a:t>
            </a: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some</a:t>
            </a: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short </a:t>
            </a: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videos</a:t>
            </a: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to review these </a:t>
            </a: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teachings</a:t>
            </a: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: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  <a:hlinkClick r:id="rId2"/>
              </a:rPr>
              <a:t>https://www.youtube.com/watch?v=BTO7-Jarl-E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  <a:hlinkClick r:id="rId3"/>
              </a:rPr>
              <a:t>https://www.youtube.com/watch?v=wxWCspyE7lg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Calibri Light"/>
            </a:endParaRPr>
          </a:p>
          <a:p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Calibri Light"/>
            </a:endParaRPr>
          </a:p>
          <a:p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010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40F1-ADE2-455F-A549-C021257F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Your Task: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3A3E7-C25B-4B3C-9E80-E131C07F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79" y="2011680"/>
            <a:ext cx="10768102" cy="432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har char="•"/>
            </a:pPr>
            <a:r>
              <a:rPr lang="en-US" b="1" dirty="0">
                <a:cs typeface="Calibri Light" panose="020F0302020204030204"/>
              </a:rPr>
              <a:t>You and 1-2 of your classmates will be assigned one of the Beatitudes.</a:t>
            </a:r>
          </a:p>
          <a:p>
            <a:pPr>
              <a:buChar char="•"/>
            </a:pPr>
            <a:r>
              <a:rPr lang="en-US" b="1" dirty="0">
                <a:cs typeface="Calibri Light" panose="020F0302020204030204"/>
              </a:rPr>
              <a:t>Using your knowledge and the reference sheets, complete the following activities:</a:t>
            </a:r>
          </a:p>
          <a:p>
            <a:pPr marL="0" indent="0">
              <a:buNone/>
            </a:pPr>
            <a:r>
              <a:rPr lang="en-US" b="1" dirty="0">
                <a:cs typeface="Calibri Light" panose="020F0302020204030204"/>
              </a:rPr>
              <a:t>1. Identify one Grandfather Teaching that you think is </a:t>
            </a:r>
            <a:r>
              <a:rPr lang="en-US" b="1" u="sng" dirty="0">
                <a:solidFill>
                  <a:schemeClr val="tx1"/>
                </a:solidFill>
                <a:cs typeface="Calibri Light" panose="020F0302020204030204"/>
              </a:rPr>
              <a:t>similar</a:t>
            </a:r>
            <a:r>
              <a:rPr lang="en-US" b="1" dirty="0">
                <a:cs typeface="Calibri Light" panose="020F0302020204030204"/>
              </a:rPr>
              <a:t> to your assigned Beatitude.  </a:t>
            </a:r>
            <a:r>
              <a:rPr lang="en-US" b="1" u="sng" dirty="0">
                <a:solidFill>
                  <a:schemeClr val="tx1"/>
                </a:solidFill>
                <a:cs typeface="Calibri Light" panose="020F0302020204030204"/>
              </a:rPr>
              <a:t>Explain</a:t>
            </a:r>
            <a:r>
              <a:rPr lang="en-US" b="1" dirty="0">
                <a:cs typeface="Calibri Light" panose="020F0302020204030204"/>
              </a:rPr>
              <a:t> why you see similarities between the two virtues.  You may list your ideas on the chart paper that is provided.</a:t>
            </a:r>
          </a:p>
          <a:p>
            <a:pPr marL="0" indent="0">
              <a:buNone/>
            </a:pPr>
            <a:r>
              <a:rPr lang="en-US" b="1" dirty="0">
                <a:cs typeface="Calibri Light" panose="020F0302020204030204"/>
              </a:rPr>
              <a:t>2. Identify one value that you think is the</a:t>
            </a:r>
            <a:r>
              <a:rPr lang="en-US" b="1" u="sng" dirty="0">
                <a:solidFill>
                  <a:schemeClr val="tx1"/>
                </a:solidFill>
                <a:cs typeface="Calibri Light" panose="020F0302020204030204"/>
              </a:rPr>
              <a:t> opposite</a:t>
            </a:r>
            <a:r>
              <a:rPr lang="en-US" b="1" dirty="0">
                <a:cs typeface="Calibri Light" panose="020F0302020204030204"/>
              </a:rPr>
              <a:t> of the Grandfather teaching and Beatitude you matched up (ex. Dishonesty, greed, hate).</a:t>
            </a:r>
          </a:p>
          <a:p>
            <a:pPr marL="0" indent="0">
              <a:buNone/>
            </a:pPr>
            <a:r>
              <a:rPr lang="en-US" b="1" dirty="0">
                <a:cs typeface="Calibri Light" panose="020F0302020204030204"/>
              </a:rPr>
              <a:t>3. Identify one </a:t>
            </a:r>
            <a:r>
              <a:rPr lang="en-US" b="1" u="sng" dirty="0">
                <a:solidFill>
                  <a:schemeClr val="tx1"/>
                </a:solidFill>
                <a:cs typeface="Calibri Light" panose="020F0302020204030204"/>
              </a:rPr>
              <a:t>example</a:t>
            </a:r>
            <a:r>
              <a:rPr lang="en-US" b="1" dirty="0">
                <a:cs typeface="Calibri Light" panose="020F0302020204030204"/>
              </a:rPr>
              <a:t> of how the Grandfather Teaching/Beatitude you compared can be put into practice.</a:t>
            </a:r>
          </a:p>
          <a:p>
            <a:pPr marL="0" indent="0">
              <a:buNone/>
            </a:pPr>
            <a:r>
              <a:rPr lang="en-US" b="1" dirty="0">
                <a:cs typeface="Calibri Light" panose="020F0302020204030204"/>
              </a:rPr>
              <a:t>4. </a:t>
            </a:r>
            <a:r>
              <a:rPr lang="en-US" b="1" u="sng" dirty="0">
                <a:solidFill>
                  <a:schemeClr val="tx1"/>
                </a:solidFill>
                <a:cs typeface="Calibri Light" panose="020F0302020204030204"/>
              </a:rPr>
              <a:t>Present</a:t>
            </a:r>
            <a:r>
              <a:rPr lang="en-US" b="1" dirty="0">
                <a:cs typeface="Calibri Light" panose="020F0302020204030204"/>
              </a:rPr>
              <a:t> your ideas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183054182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0</TotalTime>
  <Words>50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 Light</vt:lpstr>
      <vt:lpstr>Metropolitan</vt:lpstr>
      <vt:lpstr>The 7 Grandfather Teachings vs The Beatitudes</vt:lpstr>
      <vt:lpstr>Q: What are the Beatitudes?</vt:lpstr>
      <vt:lpstr>What are the Beatitudes?</vt:lpstr>
      <vt:lpstr>Your Task: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15196</dc:creator>
  <cp:lastModifiedBy>williamskelly835@gmail.com</cp:lastModifiedBy>
  <cp:revision>203</cp:revision>
  <dcterms:created xsi:type="dcterms:W3CDTF">2013-07-15T20:24:02Z</dcterms:created>
  <dcterms:modified xsi:type="dcterms:W3CDTF">2019-09-22T23:31:59Z</dcterms:modified>
</cp:coreProperties>
</file>